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>
        <p:scale>
          <a:sx n="70" d="100"/>
          <a:sy n="70" d="100"/>
        </p:scale>
        <p:origin x="-2778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60128" cy="6012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95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44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79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52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93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441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18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3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65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33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2D66F-8DBD-41EE-A0C8-3ED36224FA98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0BE28-2A3B-4583-8579-452955C838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99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7303" y="242216"/>
            <a:ext cx="865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Как узнать кадастровую стоимость объекта недвижимости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72640" y="1543250"/>
            <a:ext cx="2893885" cy="901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Онлайн сервис заказа выписки из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ЕГРН и проверки </a:t>
            </a:r>
            <a:r>
              <a:rPr lang="ru-RU" sz="1400" dirty="0" smtClean="0">
                <a:solidFill>
                  <a:schemeClr val="tx1"/>
                </a:solidFill>
              </a:rPr>
              <a:t>недвижимости </a:t>
            </a:r>
          </a:p>
          <a:p>
            <a:pPr algn="ctr"/>
            <a:r>
              <a:rPr lang="en-US" sz="1400" b="1" u="sng" dirty="0" smtClean="0">
                <a:solidFill>
                  <a:schemeClr val="accent1">
                    <a:lumMod val="50000"/>
                  </a:schemeClr>
                </a:solidFill>
              </a:rPr>
              <a:t>https</a:t>
            </a:r>
            <a:r>
              <a:rPr lang="en-US" sz="1400" b="1" u="sng" dirty="0">
                <a:solidFill>
                  <a:schemeClr val="accent1">
                    <a:lumMod val="50000"/>
                  </a:schemeClr>
                </a:solidFill>
              </a:rPr>
              <a:t>://rosreestr.net/</a:t>
            </a:r>
            <a:endParaRPr lang="ru-RU" sz="14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2784" y="1504904"/>
            <a:ext cx="2886144" cy="901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С </a:t>
            </a:r>
            <a:r>
              <a:rPr lang="ru-RU" sz="1400" dirty="0" smtClean="0">
                <a:solidFill>
                  <a:schemeClr val="tx1"/>
                </a:solidFill>
              </a:rPr>
              <a:t>помощью электронного  </a:t>
            </a:r>
            <a:r>
              <a:rPr lang="ru-RU" sz="1400" dirty="0">
                <a:solidFill>
                  <a:schemeClr val="tx1"/>
                </a:solidFill>
              </a:rPr>
              <a:t>сервиса </a:t>
            </a:r>
            <a:r>
              <a:rPr lang="ru-RU" sz="1400" dirty="0" err="1" smtClean="0">
                <a:solidFill>
                  <a:schemeClr val="tx1"/>
                </a:solidFill>
              </a:rPr>
              <a:t>Росреестра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400" b="1" u="sng" dirty="0" smtClean="0">
                <a:solidFill>
                  <a:schemeClr val="accent1">
                    <a:lumMod val="50000"/>
                  </a:schemeClr>
                </a:solidFill>
              </a:rPr>
              <a:t>https://rosreestr-info.ru/</a:t>
            </a:r>
            <a:endParaRPr lang="ru-RU" sz="14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784" y="2548494"/>
            <a:ext cx="2886144" cy="901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С помощью сервиса </a:t>
            </a:r>
            <a:r>
              <a:rPr lang="ru-RU" sz="1400" b="1" dirty="0" smtClean="0">
                <a:solidFill>
                  <a:schemeClr val="tx1"/>
                </a:solidFill>
              </a:rPr>
              <a:t>«</a:t>
            </a:r>
            <a:r>
              <a:rPr lang="ru-RU" sz="1400" dirty="0" smtClean="0">
                <a:solidFill>
                  <a:schemeClr val="tx1"/>
                </a:solidFill>
              </a:rPr>
              <a:t>Публичной кадастровой  карты»</a:t>
            </a:r>
          </a:p>
          <a:p>
            <a:pPr algn="ctr"/>
            <a:r>
              <a:rPr lang="en-US" sz="1400" b="1" u="sng" dirty="0" smtClean="0">
                <a:solidFill>
                  <a:schemeClr val="accent1">
                    <a:lumMod val="50000"/>
                  </a:schemeClr>
                </a:solidFill>
              </a:rPr>
              <a:t>https://maps-rosreestr.ru/</a:t>
            </a:r>
            <a:endParaRPr lang="ru-RU" sz="1400" b="1" u="sng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7302" y="4751816"/>
            <a:ext cx="2870663" cy="901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Через МФЦ - в форме кадастровой выписки из Государственного кадастра недвижимости по запросу заинтересованного лица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0464" y="5478416"/>
            <a:ext cx="52935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Кадастровая стоимость –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стоимость объекта недвижимости (дом, квартира,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земельный участок и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т.д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), сведения о которой внесены в государственный кадастр недвижимости. Кадастровая стоимость устанавливается на основании кадастровой оценки независимыми оценщиками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31886" y="819271"/>
            <a:ext cx="6791623" cy="450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КАДАСТРОВАЯ СТОИМОСТЬ КАЖДОГО ОБЪЕКТА НЕДВИЖИМОСТИ РАЗМЕЩЕНА В ОТКРЫТОМ ДОСТУПЕ НА ОФИЦИАЛЬНОМ САЙТЕ РОСРЕЕСТРА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27303" y="3669512"/>
            <a:ext cx="2870663" cy="901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На официальном сайте департамента имущественных отношений Краснодарского края</a:t>
            </a:r>
          </a:p>
          <a:p>
            <a:pPr algn="ctr"/>
            <a:r>
              <a:rPr lang="en-US" sz="1400" b="1" u="sng" dirty="0" smtClean="0">
                <a:solidFill>
                  <a:schemeClr val="accent1">
                    <a:lumMod val="50000"/>
                  </a:schemeClr>
                </a:solidFill>
              </a:rPr>
              <a:t>https</a:t>
            </a:r>
            <a:r>
              <a:rPr lang="en-US" sz="1400" b="1" u="sng" dirty="0">
                <a:solidFill>
                  <a:schemeClr val="accent1">
                    <a:lumMod val="50000"/>
                  </a:schemeClr>
                </a:solidFill>
              </a:rPr>
              <a:t>://</a:t>
            </a:r>
            <a:r>
              <a:rPr lang="en-US" sz="1400" b="1" u="sng" dirty="0" smtClean="0">
                <a:solidFill>
                  <a:schemeClr val="accent1">
                    <a:lumMod val="50000"/>
                  </a:schemeClr>
                </a:solidFill>
              </a:rPr>
              <a:t>diok.krasnodar.ru</a:t>
            </a:r>
            <a:endParaRPr lang="ru-RU" sz="14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http://qrcoder.ru/code/?https%3A%2F%2Fdiok.krasnodar.ru%2Factivity%2Fgoskadastr%2Fresultaudit%2F&amp;10&amp;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950" y="3696738"/>
            <a:ext cx="892516" cy="89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qrcoder.ru/code/?https%3A%2F%2Fmaps-rosreestr.ru%2F&amp;10&amp;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184" y="2554208"/>
            <a:ext cx="927282" cy="92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qrcoder.ru/code/?https%3A%2F%2Frosreestr.net%2F&amp;10&amp;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065" y="1543250"/>
            <a:ext cx="901920" cy="90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qrcoder.ru/code/?https%3A%2F%2Frosreestr-info.ru%2F&amp;10&amp;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635" y="1522985"/>
            <a:ext cx="939831" cy="939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74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92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27303" y="242216"/>
            <a:ext cx="865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Как о</a:t>
            </a:r>
            <a:r>
              <a:rPr lang="ru-RU" sz="2400" b="1" dirty="0" smtClean="0">
                <a:solidFill>
                  <a:srgbClr val="C00000"/>
                </a:solidFill>
              </a:rPr>
              <a:t>спорить кадастровую стоимость </a:t>
            </a:r>
            <a:r>
              <a:rPr lang="ru-RU" sz="2400" b="1" dirty="0">
                <a:solidFill>
                  <a:srgbClr val="C00000"/>
                </a:solidFill>
              </a:rPr>
              <a:t>объекта недвижимости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9882" y="703881"/>
            <a:ext cx="837327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Кадастровая стоимость - стоимость объекта недвижимости, определенная в порядке, предусмотренном Федеральным законом от 3 июля 2016 г. N 237-ФЗ "О государственной кадастровой оценке"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7901" y="1534878"/>
            <a:ext cx="18435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Основания для пересмотра кадастровой стоимости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87135" y="1528866"/>
            <a:ext cx="64560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/>
              <a:t>недостоверность сведений об объекте недвижимости, использованных при определении его кадастровой стоимости;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/>
              <a:t>установление в отношении объекта недвижимости его рыночной стоимости на дату, по состоянию на которую установлена его кадастровая стоимость.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27303" y="2947976"/>
            <a:ext cx="2059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Куда обращаться для пересмотра кадастровой стоимости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268085" y="2947976"/>
            <a:ext cx="65997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/>
              <a:t>в </a:t>
            </a:r>
            <a:r>
              <a:rPr lang="ru-RU" sz="1600" dirty="0" smtClean="0"/>
              <a:t>комиссию </a:t>
            </a:r>
            <a:r>
              <a:rPr lang="ru-RU" sz="1600" dirty="0"/>
              <a:t>по рассмотрению споров о результатах определения кадастровой стоимости (в Краснодарском крае - </a:t>
            </a:r>
            <a:r>
              <a:rPr lang="ru-RU" sz="1600" dirty="0" smtClean="0"/>
              <a:t>комиссию </a:t>
            </a:r>
            <a:r>
              <a:rPr lang="ru-RU" sz="1600" dirty="0"/>
              <a:t>по рассмотрению споров о результатах определения кадастровой стоимости при Управлении </a:t>
            </a:r>
            <a:r>
              <a:rPr lang="ru-RU" sz="1600" dirty="0" err="1"/>
              <a:t>Росреестра</a:t>
            </a:r>
            <a:r>
              <a:rPr lang="ru-RU" sz="1600" dirty="0"/>
              <a:t> по Краснодарскому краю);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/>
              <a:t>в </a:t>
            </a:r>
            <a:r>
              <a:rPr lang="ru-RU" sz="1600" dirty="0" smtClean="0"/>
              <a:t>суд.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852825" y="4257931"/>
            <a:ext cx="56785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Для обращения в суд предварительное обращение в комиссию не является обязательным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467520" y="4904262"/>
            <a:ext cx="595267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Заявление об оспаривании может быть подано в комиссию путем его направления в уполномоченный орган </a:t>
            </a:r>
            <a:r>
              <a:rPr lang="ru-RU" sz="1400" b="1" dirty="0" smtClean="0"/>
              <a:t>или </a:t>
            </a:r>
            <a:r>
              <a:rPr lang="ru-RU" sz="1400" b="1" dirty="0"/>
              <a:t>многофункциональный центр лично, почтовым отправлением или с использованием информационно-телекоммуникационных сетей общего пользования, в том числе сети «Интернет», включая портал государственных и муниципальных услуг</a:t>
            </a:r>
          </a:p>
        </p:txBody>
      </p:sp>
    </p:spTree>
    <p:extLst>
      <p:ext uri="{BB962C8B-B14F-4D97-AF65-F5344CB8AC3E}">
        <p14:creationId xmlns:p14="http://schemas.microsoft.com/office/powerpoint/2010/main" val="2648365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272</Words>
  <Application>Microsoft Office PowerPoint</Application>
  <PresentationFormat>Экран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Артемьева Светлана</dc:creator>
  <cp:lastModifiedBy>Артемьева Светлана</cp:lastModifiedBy>
  <cp:revision>25</cp:revision>
  <cp:lastPrinted>2019-12-20T09:29:22Z</cp:lastPrinted>
  <dcterms:created xsi:type="dcterms:W3CDTF">2019-12-20T06:36:48Z</dcterms:created>
  <dcterms:modified xsi:type="dcterms:W3CDTF">2019-12-20T11:09:55Z</dcterms:modified>
</cp:coreProperties>
</file>