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75678040244968E-2"/>
          <c:y val="7.7064398346146368E-2"/>
          <c:w val="0.57467158792650919"/>
          <c:h val="0.86042781370355048"/>
        </c:manualLayout>
      </c:layout>
      <c:doughnutChart>
        <c:varyColors val="1"/>
        <c:ser>
          <c:idx val="0"/>
          <c:order val="0"/>
          <c:dLbls>
            <c:dLbl>
              <c:idx val="1"/>
              <c:layout>
                <c:manualLayout>
                  <c:x val="2.2222222222222223E-2"/>
                  <c:y val="8.318063083338968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434.70747999999998</c:v>
                </c:pt>
                <c:pt idx="1">
                  <c:v>49.217257029999992</c:v>
                </c:pt>
                <c:pt idx="2" formatCode="0.0">
                  <c:v>983.43820000000005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204516622922135"/>
          <c:y val="0.13700513878438603"/>
          <c:w val="0.35156594488188975"/>
          <c:h val="0.71942671341044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4613376"/>
        <c:axId val="84660608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222222222245E-2"/>
                  <c:y val="3.7204435043368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2.9812825432103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944444444444442E-2"/>
                  <c:y val="4.213217478421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1"/>
              <c:layout>
                <c:manualLayout>
                  <c:x val="-3.0555555555555555E-2"/>
                  <c:y val="3.2276695302525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6E-2"/>
                  <c:y val="3.4740565172947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763888888888888E-2"/>
                  <c:y val="-3.9175530939706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динамика'!$B$5:$J$5</c:f>
              <c:numCache>
                <c:formatCode>0.0</c:formatCode>
                <c:ptCount val="9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62528"/>
        <c:axId val="87441792"/>
      </c:lineChart>
      <c:catAx>
        <c:axId val="846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4660608"/>
        <c:crosses val="autoZero"/>
        <c:auto val="1"/>
        <c:lblAlgn val="ctr"/>
        <c:lblOffset val="100"/>
        <c:noMultiLvlLbl val="0"/>
      </c:catAx>
      <c:valAx>
        <c:axId val="8466060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84613376"/>
        <c:crosses val="autoZero"/>
        <c:crossBetween val="between"/>
      </c:valAx>
      <c:catAx>
        <c:axId val="84662528"/>
        <c:scaling>
          <c:orientation val="minMax"/>
        </c:scaling>
        <c:delete val="1"/>
        <c:axPos val="b"/>
        <c:majorTickMark val="out"/>
        <c:minorTickMark val="none"/>
        <c:tickLblPos val="nextTo"/>
        <c:crossAx val="87441792"/>
        <c:crosses val="autoZero"/>
        <c:auto val="1"/>
        <c:lblAlgn val="ctr"/>
        <c:lblOffset val="100"/>
        <c:noMultiLvlLbl val="0"/>
      </c:catAx>
      <c:valAx>
        <c:axId val="87441792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8466252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783013382693501"/>
          <c:w val="0.7518500656167979"/>
          <c:h val="5.2603427728003513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86419389451095E-2"/>
          <c:y val="5.2660445319138688E-2"/>
          <c:w val="0.75162165718467899"/>
          <c:h val="0.88069195737365824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1"/>
              <c:layout>
                <c:manualLayout>
                  <c:x val="-6.047435704727047E-3"/>
                  <c:y val="-3.07056363533904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126495212605459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40207130228274"/>
                  <c:y val="-0.138592149362927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8502381911913464E-3"/>
                  <c:y val="-7.7671683284472751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0316238031513647E-3"/>
                  <c:y val="2.12577482446549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288014.84999999998</c:v>
                </c:pt>
                <c:pt idx="1">
                  <c:v>35789.120000000003</c:v>
                </c:pt>
                <c:pt idx="2">
                  <c:v>45397.789999999994</c:v>
                </c:pt>
                <c:pt idx="3">
                  <c:v>4515.0599999999995</c:v>
                </c:pt>
                <c:pt idx="4">
                  <c:v>53210.960000000006</c:v>
                </c:pt>
                <c:pt idx="5">
                  <c:v>7779.6999999999989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1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87545713868934E-2"/>
          <c:y val="8.4024536235729558E-2"/>
          <c:w val="0.75258233958617016"/>
          <c:h val="0.88217514750422166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2.040295679007189E-2"/>
                  <c:y val="-0.121973293972509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2443252469079078E-2"/>
                  <c:y val="-5.2615849498332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4282069753050323E-2"/>
                  <c:y val="1.19581476132573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5506231095134329"/>
                  <c:y val="-0.1171898466099216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19565.447029999999</c:v>
                </c:pt>
                <c:pt idx="1">
                  <c:v>1985.84</c:v>
                </c:pt>
                <c:pt idx="2">
                  <c:v>21215.329999999998</c:v>
                </c:pt>
                <c:pt idx="3">
                  <c:v>4970.5100000000011</c:v>
                </c:pt>
                <c:pt idx="4">
                  <c:v>931.56</c:v>
                </c:pt>
                <c:pt idx="5" formatCode="0.00">
                  <c:v>548.57000000000005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2"/>
        <c:holeSize val="48"/>
      </c:doughnutChart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8,0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5,6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6,5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1,9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55,4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1 429,1</a:t>
          </a: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696" y="354339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467,4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61422"/>
              </p:ext>
            </p:extLst>
          </p:nvPr>
        </p:nvGraphicFramePr>
        <p:xfrm>
          <a:off x="0" y="734010"/>
          <a:ext cx="9144000" cy="610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январь-сентябрь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483,9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миллиона рублей налоговых и неналоговых доходов, что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114,7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84778"/>
              </p:ext>
            </p:extLst>
          </p:nvPr>
        </p:nvGraphicFramePr>
        <p:xfrm>
          <a:off x="0" y="503178"/>
          <a:ext cx="9144000" cy="515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579021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Январь-сентябрь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434 707,48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288 014,85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35 789,12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45 397,79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4 515,06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53 210,96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7 779,70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3789040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434,7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864081"/>
              </p:ext>
            </p:extLst>
          </p:nvPr>
        </p:nvGraphicFramePr>
        <p:xfrm>
          <a:off x="0" y="1412776"/>
          <a:ext cx="6300191" cy="537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824070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Январь-сентябрь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49 217,26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19 565,45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1 985,84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21 215,33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4 970,51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931,56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548,57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3648" y="4047455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49,2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934333"/>
              </p:ext>
            </p:extLst>
          </p:nvPr>
        </p:nvGraphicFramePr>
        <p:xfrm>
          <a:off x="0" y="1547812"/>
          <a:ext cx="6224588" cy="531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708611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9 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96012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171332"/>
              </p:ext>
            </p:extLst>
          </p:nvPr>
        </p:nvGraphicFramePr>
        <p:xfrm>
          <a:off x="4716016" y="620688"/>
          <a:ext cx="4104456" cy="4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51864"/>
              </p:ext>
            </p:extLst>
          </p:nvPr>
        </p:nvGraphicFramePr>
        <p:xfrm>
          <a:off x="179512" y="578081"/>
          <a:ext cx="4264024" cy="579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месяцев 2018 года муниципальные программы Новокубанского района исполнены в сумме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1 220,8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612</Words>
  <Application>Microsoft Office PowerPoint</Application>
  <PresentationFormat>Экран (4:3)</PresentationFormat>
  <Paragraphs>209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274</cp:revision>
  <cp:lastPrinted>2018-10-08T13:36:34Z</cp:lastPrinted>
  <dcterms:modified xsi:type="dcterms:W3CDTF">2018-10-15T06:42:06Z</dcterms:modified>
</cp:coreProperties>
</file>