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087598425196848E-2"/>
          <c:y val="4.9950452874070919E-2"/>
          <c:w val="0.57409219160104985"/>
          <c:h val="0.86454242319289687"/>
        </c:manualLayout>
      </c:layout>
      <c:doughnutChart>
        <c:varyColors val="1"/>
        <c:ser>
          <c:idx val="0"/>
          <c:order val="0"/>
          <c:dLbls>
            <c:dLbl>
              <c:idx val="1"/>
              <c:layout>
                <c:manualLayout>
                  <c:x val="1.9444444444444445E-2"/>
                  <c:y val="4.183137771642585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389.98121999999995</c:v>
                </c:pt>
                <c:pt idx="1">
                  <c:v>43.758397029999998</c:v>
                </c:pt>
                <c:pt idx="2" formatCode="0.0">
                  <c:v>887.91250000000002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648961067366581"/>
          <c:y val="0.11250971524732194"/>
          <c:w val="0.37517705599300089"/>
          <c:h val="0.766119984874214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2667136"/>
        <c:axId val="79587968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222222222245E-2"/>
                  <c:y val="3.7204435043368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2.9812825432103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3333333333333333E-2"/>
                  <c:y val="4.213217478421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3.2875000000000001E-2"/>
                  <c:y val="3.4740565172947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555555555555555E-2"/>
                  <c:y val="3.2276695302525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776E-2"/>
                  <c:y val="3.4740565172947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1763888888888888E-2"/>
                  <c:y val="-3.9175724945208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динамика'!$B$5:$I$5</c:f>
              <c:numCache>
                <c:formatCode>0.0</c:formatCode>
                <c:ptCount val="8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96928"/>
        <c:axId val="79701504"/>
      </c:lineChart>
      <c:catAx>
        <c:axId val="5266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9587968"/>
        <c:crosses val="autoZero"/>
        <c:auto val="1"/>
        <c:lblAlgn val="ctr"/>
        <c:lblOffset val="100"/>
        <c:noMultiLvlLbl val="0"/>
      </c:catAx>
      <c:valAx>
        <c:axId val="7958796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52667136"/>
        <c:crosses val="autoZero"/>
        <c:crossBetween val="between"/>
      </c:valAx>
      <c:catAx>
        <c:axId val="79596928"/>
        <c:scaling>
          <c:orientation val="minMax"/>
        </c:scaling>
        <c:delete val="1"/>
        <c:axPos val="b"/>
        <c:majorTickMark val="out"/>
        <c:minorTickMark val="none"/>
        <c:tickLblPos val="nextTo"/>
        <c:crossAx val="79701504"/>
        <c:crosses val="autoZero"/>
        <c:auto val="1"/>
        <c:lblAlgn val="ctr"/>
        <c:lblOffset val="100"/>
        <c:noMultiLvlLbl val="0"/>
      </c:catAx>
      <c:valAx>
        <c:axId val="7970150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7959692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783013382693501"/>
          <c:w val="0.7518500656167979"/>
          <c:h val="5.2603427728003513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942013585663747E-2"/>
          <c:y val="6.7298534480049049E-2"/>
          <c:w val="0.77566009219703402"/>
          <c:h val="0.89847053942047617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0.11535659758231254"/>
                  <c:y val="-0.148040037471663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7446931151509196E-3"/>
                  <c:y val="-1.249129836486446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0782359798997555E-3"/>
                  <c:y val="1.18098601359194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255398.52999999997</c:v>
                </c:pt>
                <c:pt idx="1">
                  <c:v>31065.969999999998</c:v>
                </c:pt>
                <c:pt idx="2">
                  <c:v>44723.020000000004</c:v>
                </c:pt>
                <c:pt idx="3">
                  <c:v>2921.3399999999997</c:v>
                </c:pt>
                <c:pt idx="4">
                  <c:v>48485.860000000008</c:v>
                </c:pt>
                <c:pt idx="5">
                  <c:v>7386.5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520188002804359E-2"/>
          <c:y val="4.8150093395957626E-2"/>
          <c:w val="0.78726736612929238"/>
          <c:h val="0.92283284938929644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2"/>
              <c:layout>
                <c:manualLayout>
                  <c:x val="2.0402956790071887E-3"/>
                  <c:y val="-0.110014958041967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8765617901136591E-2"/>
                  <c:y val="-4.54409609303777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"/>
                  <c:y val="4.78325904530292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7342513271561105"/>
                  <c:y val="-0.1411063301537215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15186.47703</c:v>
                </c:pt>
                <c:pt idx="1">
                  <c:v>1948.2599999999998</c:v>
                </c:pt>
                <c:pt idx="2">
                  <c:v>20534.439999999999</c:v>
                </c:pt>
                <c:pt idx="3">
                  <c:v>4689.8100000000004</c:v>
                </c:pt>
                <c:pt idx="4">
                  <c:v>931.25</c:v>
                </c:pt>
                <c:pt idx="5" formatCode="0.00">
                  <c:v>468.16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1"/>
        <c:holeSize val="50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5,4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55,8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1 286,2</a:t>
          </a: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63688" y="342900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321,7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348607"/>
              </p:ext>
            </p:extLst>
          </p:nvPr>
        </p:nvGraphicFramePr>
        <p:xfrm>
          <a:off x="0" y="786004"/>
          <a:ext cx="9144000" cy="6071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январь-август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433,7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миллиона рублей налоговых и неналоговых доходов, что составляет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115,4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830449"/>
              </p:ext>
            </p:extLst>
          </p:nvPr>
        </p:nvGraphicFramePr>
        <p:xfrm>
          <a:off x="0" y="503178"/>
          <a:ext cx="9144000" cy="515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778857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Январь-август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389 981,22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255 398,53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31 065,97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44 723,02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2 921,34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48 485,86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7 386,50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19672" y="4005064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389,98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314842"/>
              </p:ext>
            </p:extLst>
          </p:nvPr>
        </p:nvGraphicFramePr>
        <p:xfrm>
          <a:off x="1" y="1481137"/>
          <a:ext cx="6228183" cy="537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56733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Январь-июнь   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43 758,40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15 186,48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1 948,26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20 534,44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4 689,81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931,25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468,16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1680" y="3933056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43,8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555877"/>
              </p:ext>
            </p:extLst>
          </p:nvPr>
        </p:nvGraphicFramePr>
        <p:xfrm>
          <a:off x="0" y="1547813"/>
          <a:ext cx="6224588" cy="531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30963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8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1 286,2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108,3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124,1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129,6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122,0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127,6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5156025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918318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31150"/>
              </p:ext>
            </p:extLst>
          </p:nvPr>
        </p:nvGraphicFramePr>
        <p:xfrm>
          <a:off x="179512" y="578081"/>
          <a:ext cx="4264024" cy="5797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138,2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месяцев 2018 года муниципальные программы Новокубанского района исполнены в сумме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1 102,1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62,2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</TotalTime>
  <Words>611</Words>
  <Application>Microsoft Office PowerPoint</Application>
  <PresentationFormat>Экран (4:3)</PresentationFormat>
  <Paragraphs>208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256</cp:revision>
  <cp:lastPrinted>2018-01-10T08:20:42Z</cp:lastPrinted>
  <dcterms:modified xsi:type="dcterms:W3CDTF">2018-09-12T08:47:40Z</dcterms:modified>
</cp:coreProperties>
</file>