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</c:formatCode>
                <c:ptCount val="3"/>
                <c:pt idx="0">
                  <c:v>340.47005000000001</c:v>
                </c:pt>
                <c:pt idx="1">
                  <c:v>38.817767029999999</c:v>
                </c:pt>
                <c:pt idx="2" formatCode="0.0">
                  <c:v>807.91819999999996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6211832895888"/>
          <c:y val="8.8952073566611903E-2"/>
          <c:w val="0.36545483377077864"/>
          <c:h val="0.832585474833018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8587776"/>
        <c:axId val="39257216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dLbl>
              <c:idx val="2"/>
              <c:layout>
                <c:manualLayout>
                  <c:x val="-3.4722222222222245E-2"/>
                  <c:y val="2.5465640840955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3.3029692575893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1"/>
              <c:layout>
                <c:manualLayout>
                  <c:x val="-3.0555555555555555E-2"/>
                  <c:y val="3.3029692575893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776E-2"/>
                  <c:y val="3.5551043154205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динамика'!$B$5:$H$5</c:f>
              <c:numCache>
                <c:formatCode>0.0</c:formatCode>
                <c:ptCount val="7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59136"/>
        <c:axId val="39269120"/>
      </c:lineChart>
      <c:catAx>
        <c:axId val="3858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257216"/>
        <c:crosses val="autoZero"/>
        <c:auto val="1"/>
        <c:lblAlgn val="ctr"/>
        <c:lblOffset val="100"/>
        <c:noMultiLvlLbl val="0"/>
      </c:catAx>
      <c:valAx>
        <c:axId val="3925721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38587776"/>
        <c:crosses val="autoZero"/>
        <c:crossBetween val="between"/>
      </c:valAx>
      <c:catAx>
        <c:axId val="39259136"/>
        <c:scaling>
          <c:orientation val="minMax"/>
        </c:scaling>
        <c:delete val="1"/>
        <c:axPos val="b"/>
        <c:majorTickMark val="out"/>
        <c:minorTickMark val="none"/>
        <c:tickLblPos val="nextTo"/>
        <c:crossAx val="39269120"/>
        <c:crosses val="autoZero"/>
        <c:auto val="1"/>
        <c:lblAlgn val="ctr"/>
        <c:lblOffset val="100"/>
        <c:noMultiLvlLbl val="0"/>
      </c:catAx>
      <c:valAx>
        <c:axId val="39269120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925913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6635826771653545"/>
          <c:y val="0.91639936049019821"/>
          <c:w val="0.66728346456692911"/>
          <c:h val="4.8301731413427446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334964835777849E-2"/>
          <c:y val="0.1112331282607998"/>
          <c:w val="0.77861110649987086"/>
          <c:h val="0.82626695894967883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3"/>
              <c:layout>
                <c:manualLayout>
                  <c:x val="0.14793906873364915"/>
                  <c:y val="-0.1319975943861568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8.8723731613547102E-3"/>
                  <c:y val="-1.66148171300915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6699081402597925E-2"/>
                  <c:y val="1.32908769467123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220344.08</c:v>
                </c:pt>
                <c:pt idx="1">
                  <c:v>26786.080000000002</c:v>
                </c:pt>
                <c:pt idx="2">
                  <c:v>42869.98</c:v>
                </c:pt>
                <c:pt idx="3">
                  <c:v>1485.58</c:v>
                </c:pt>
                <c:pt idx="4">
                  <c:v>42656.030000000006</c:v>
                </c:pt>
                <c:pt idx="5">
                  <c:v>6328.2999999999993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9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812719492438698E-2"/>
          <c:y val="8.7176376512100598E-2"/>
          <c:w val="0.75092407722406684"/>
          <c:h val="0.82564724697579883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4.0805913580143774E-3"/>
                  <c:y val="-5.38397282436184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2241774074043133E-2"/>
                  <c:y val="-3.58931521624122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2241774074043133E-2"/>
                  <c:y val="6.729966030452301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448609932095104"/>
                  <c:y val="-0.1345993206090460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13172.927029999999</c:v>
                </c:pt>
                <c:pt idx="1">
                  <c:v>1917.4299999999996</c:v>
                </c:pt>
                <c:pt idx="2">
                  <c:v>18614.68</c:v>
                </c:pt>
                <c:pt idx="3">
                  <c:v>3737.96</c:v>
                </c:pt>
                <c:pt idx="4">
                  <c:v>928.49</c:v>
                </c:pt>
                <c:pt idx="5" formatCode="0.00">
                  <c:v>446.28000000000003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6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7,8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5,6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5,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57,4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1 148,3</a:t>
          </a: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35730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1 187,2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386164"/>
              </p:ext>
            </p:extLst>
          </p:nvPr>
        </p:nvGraphicFramePr>
        <p:xfrm>
          <a:off x="0" y="804493"/>
          <a:ext cx="9144000" cy="605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январь-июль 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379,3 миллиона рублей налоговых и неналоговых доходов, что составляет 116,1 %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209960"/>
              </p:ext>
            </p:extLst>
          </p:nvPr>
        </p:nvGraphicFramePr>
        <p:xfrm>
          <a:off x="0" y="620688"/>
          <a:ext cx="9144000" cy="503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41185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Январь-июль        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340 470,05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220 344,08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26 786,08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42 869,98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1 485,58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42 656,03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6 328,30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3861048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340,5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157572"/>
              </p:ext>
            </p:extLst>
          </p:nvPr>
        </p:nvGraphicFramePr>
        <p:xfrm>
          <a:off x="1" y="1124745"/>
          <a:ext cx="6084167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749645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   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38 817,77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13 172,93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1 917,43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18 614,68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3 737,96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928,49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446,28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34939" y="3789040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38,8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614968"/>
              </p:ext>
            </p:extLst>
          </p:nvPr>
        </p:nvGraphicFramePr>
        <p:xfrm>
          <a:off x="0" y="1196752"/>
          <a:ext cx="6224588" cy="5661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20086"/>
              </p:ext>
            </p:extLst>
          </p:nvPr>
        </p:nvGraphicFramePr>
        <p:xfrm>
          <a:off x="222945" y="1136545"/>
          <a:ext cx="8587680" cy="55285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7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7616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091394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96086"/>
              </p:ext>
            </p:extLst>
          </p:nvPr>
        </p:nvGraphicFramePr>
        <p:xfrm>
          <a:off x="4716016" y="620688"/>
          <a:ext cx="4104456" cy="429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3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06911"/>
              </p:ext>
            </p:extLst>
          </p:nvPr>
        </p:nvGraphicFramePr>
        <p:xfrm>
          <a:off x="179512" y="578081"/>
          <a:ext cx="4264024" cy="579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8845" y="515719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месяцев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2018 года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Новокубанского района исполнены в сумме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985,5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56%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602</Words>
  <Application>Microsoft Office PowerPoint</Application>
  <PresentationFormat>Экран (4:3)</PresentationFormat>
  <Paragraphs>204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Жанова Салимат</cp:lastModifiedBy>
  <cp:revision>245</cp:revision>
  <cp:lastPrinted>2018-01-10T08:20:42Z</cp:lastPrinted>
  <dcterms:modified xsi:type="dcterms:W3CDTF">2018-08-21T06:30:01Z</dcterms:modified>
</cp:coreProperties>
</file>