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78390201224856E-2"/>
          <c:y val="7.8405471942518123E-2"/>
          <c:w val="0.50428543307086615"/>
          <c:h val="0.82501127165768517"/>
        </c:manualLayout>
      </c:layout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#,##0.00</c:formatCode>
                <c:ptCount val="3"/>
                <c:pt idx="0" formatCode="#,##0.0">
                  <c:v>139.74802</c:v>
                </c:pt>
                <c:pt idx="1">
                  <c:v>9.421479999999999</c:v>
                </c:pt>
                <c:pt idx="2" formatCode="0.00">
                  <c:v>255.1696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648961067366581"/>
          <c:y val="9.1164272781272607E-2"/>
          <c:w val="0.37517705599300089"/>
          <c:h val="0.83584923889473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9508224"/>
        <c:axId val="40112128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dLbl>
              <c:idx val="2"/>
              <c:layout>
                <c:manualLayout>
                  <c:x val="-3.4722331583552056E-2"/>
                  <c:y val="4.6264988270224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3.2875000000000001E-2"/>
                  <c:y val="4.1152834870199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555555555555555E-2"/>
                  <c:y val="3.85967581701872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динамика'!$B$5:$D$5</c:f>
              <c:numCache>
                <c:formatCode>0.0</c:formatCode>
                <c:ptCount val="3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14048"/>
        <c:axId val="40115584"/>
      </c:lineChart>
      <c:catAx>
        <c:axId val="3950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0112128"/>
        <c:crosses val="autoZero"/>
        <c:auto val="1"/>
        <c:lblAlgn val="ctr"/>
        <c:lblOffset val="100"/>
        <c:noMultiLvlLbl val="0"/>
      </c:catAx>
      <c:valAx>
        <c:axId val="4011212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39508224"/>
        <c:crosses val="autoZero"/>
        <c:crossBetween val="between"/>
      </c:valAx>
      <c:catAx>
        <c:axId val="40114048"/>
        <c:scaling>
          <c:orientation val="minMax"/>
        </c:scaling>
        <c:delete val="1"/>
        <c:axPos val="b"/>
        <c:majorTickMark val="out"/>
        <c:minorTickMark val="none"/>
        <c:tickLblPos val="nextTo"/>
        <c:crossAx val="40115584"/>
        <c:crosses val="autoZero"/>
        <c:auto val="1"/>
        <c:lblAlgn val="ctr"/>
        <c:lblOffset val="100"/>
        <c:noMultiLvlLbl val="0"/>
      </c:catAx>
      <c:valAx>
        <c:axId val="4011558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011404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2407491251093614"/>
          <c:y val="0.91475504332046842"/>
          <c:w val="0.7518500656167979"/>
          <c:h val="5.4572036279382806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3"/>
              <c:layout>
                <c:manualLayout>
                  <c:x val="0.15990972739548012"/>
                  <c:y val="-0.1519339098062252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0390396957977903E-2"/>
                  <c:y val="-1.66148171300915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8599319879988009E-2"/>
                  <c:y val="1.77211692622830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89570.34</c:v>
                </c:pt>
                <c:pt idx="1">
                  <c:v>10726.109999999999</c:v>
                </c:pt>
                <c:pt idx="2">
                  <c:v>20538.919999999998</c:v>
                </c:pt>
                <c:pt idx="3">
                  <c:v>872.4</c:v>
                </c:pt>
                <c:pt idx="4">
                  <c:v>15597.199999999999</c:v>
                </c:pt>
                <c:pt idx="5">
                  <c:v>2443.0500000000002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5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9.8337705618722265E-2"/>
                  <c:y val="-0.240957685686255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5952561133703833"/>
                  <c:y val="-0.1333455153797722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4952.5499999999993</c:v>
                </c:pt>
                <c:pt idx="1">
                  <c:v>248.76</c:v>
                </c:pt>
                <c:pt idx="2">
                  <c:v>2300.1</c:v>
                </c:pt>
                <c:pt idx="3">
                  <c:v>1179.03</c:v>
                </c:pt>
                <c:pt idx="4">
                  <c:v>694.14</c:v>
                </c:pt>
                <c:pt idx="5" formatCode="0.00">
                  <c:v>46.9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4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9,2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600" smtClean="0">
                        <a:latin typeface="Times New Roman" pitchFamily="18" charset="0"/>
                        <a:cs typeface="Times New Roman" pitchFamily="18" charset="0"/>
                      </a:rPr>
                      <a:t>безопасность 0,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60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3,0%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2,4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0,3%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0,2%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5,6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60,0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5,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393,6</a:t>
          </a: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1720" y="378904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404,3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67416"/>
              </p:ext>
            </p:extLst>
          </p:nvPr>
        </p:nvGraphicFramePr>
        <p:xfrm>
          <a:off x="0" y="1268761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январь-март 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149,2 миллиона рублей налоговых и неналоговых доходов, что составляет 111,6 %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153382"/>
              </p:ext>
            </p:extLst>
          </p:nvPr>
        </p:nvGraphicFramePr>
        <p:xfrm>
          <a:off x="0" y="620688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3789040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139,7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429296"/>
              </p:ext>
            </p:extLst>
          </p:nvPr>
        </p:nvGraphicFramePr>
        <p:xfrm>
          <a:off x="10790" y="1124744"/>
          <a:ext cx="614538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633899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январь-март 2018 года тыс.руб.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139 748,02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89 570,34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10 726,11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20 538,92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872,40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15 597,20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2 443,05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074080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Январь-март 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9 421,48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4 952,55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248,76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2 300,10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1 179,03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694,14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3688" y="3831431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9,4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321509"/>
              </p:ext>
            </p:extLst>
          </p:nvPr>
        </p:nvGraphicFramePr>
        <p:xfrm>
          <a:off x="-15470" y="1412776"/>
          <a:ext cx="5811606" cy="5428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986805"/>
              </p:ext>
            </p:extLst>
          </p:nvPr>
        </p:nvGraphicFramePr>
        <p:xfrm>
          <a:off x="222945" y="1136545"/>
          <a:ext cx="8587680" cy="55285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107,2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7616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603147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814258"/>
              </p:ext>
            </p:extLst>
          </p:nvPr>
        </p:nvGraphicFramePr>
        <p:xfrm>
          <a:off x="4716016" y="620688"/>
          <a:ext cx="4104456" cy="491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3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15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Содействие занятости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597761"/>
              </p:ext>
            </p:extLst>
          </p:nvPr>
        </p:nvGraphicFramePr>
        <p:xfrm>
          <a:off x="179512" y="578081"/>
          <a:ext cx="4264024" cy="579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6" y="551723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месяца 2018 года в рамках муниципальных программ Новокубанского района исполнены в сумме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335,8 млн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руб., что составляет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20,3%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593</Words>
  <Application>Microsoft Office PowerPoint</Application>
  <PresentationFormat>Экран (4:3)</PresentationFormat>
  <Paragraphs>204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Жанова Салимат</cp:lastModifiedBy>
  <cp:revision>205</cp:revision>
  <cp:lastPrinted>2018-01-10T08:20:42Z</cp:lastPrinted>
  <dcterms:modified xsi:type="dcterms:W3CDTF">2018-05-16T12:05:33Z</dcterms:modified>
</cp:coreProperties>
</file>