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275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___&#1053;&#1040;%20&#1057;&#1040;&#1049;&#1058;%20-%20&#1086;&#1089;&#1085;.&#1087;&#1086;&#1082;&#1072;&#1079;&#1072;&#1090;&#1077;&#1083;&#1080;%20&#1080;&#1089;&#1087;&#1086;&#1083;&#1085;&#1077;&#1085;&#1080;&#1103;\2021%20&#1075;&#1086;&#1076;\&#1085;&#1072;%2001.02.2020\&#1050;&#1088;&#1072;&#1089;&#1086;&#1090;&#1072;%202021%20-1%20&#1084;&#1077;&#1089;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3398522251217293"/>
          <c:y val="3.139422988736046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917474029415001"/>
          <c:y val="0.62980002003609314"/>
          <c:w val="0.58281467150584387"/>
          <c:h val="0.108318012306676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параметры'!$B$4</c:f>
              <c:numCache>
                <c:formatCode>#\ ##0.0</c:formatCode>
                <c:ptCount val="1"/>
                <c:pt idx="0">
                  <c:v>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54D-4C70-959F-A8E49A21030F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параметры'!$C$4</c:f>
              <c:numCache>
                <c:formatCode>#\ ##0.0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54D-4C70-959F-A8E49A21030F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параметры'!$A$4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параметры'!$D$4</c:f>
              <c:numCache>
                <c:formatCode>#\ ##0.0</c:formatCode>
                <c:ptCount val="1"/>
                <c:pt idx="0">
                  <c:v>9.1999999999999993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54D-4C70-959F-A8E49A2103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6403208"/>
        <c:axId val="105978800"/>
      </c:barChart>
      <c:catAx>
        <c:axId val="1064032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5978800"/>
        <c:crosses val="autoZero"/>
        <c:auto val="1"/>
        <c:lblAlgn val="ctr"/>
        <c:lblOffset val="100"/>
        <c:noMultiLvlLbl val="0"/>
      </c:catAx>
      <c:valAx>
        <c:axId val="105978800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106403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2975313981101167"/>
          <c:w val="0.85283070866141741"/>
          <c:h val="0.212200569758762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МУНИЦИПАЛЬНЫЙ ДОЛГ МУНИЦИПАЛЬНОГО ОБРАЗОВАНИЯ НОВОКУБАНСКИЙ РАЙОН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735280775088299"/>
          <c:y val="0.62868711522284659"/>
          <c:w val="0.6887490143978916"/>
          <c:h val="0.1249496957053094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параметры'!$B$7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параметры'!$A$8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параметры'!$B$8</c:f>
              <c:numCache>
                <c:formatCode>#\ ##0.0</c:formatCode>
                <c:ptCount val="1"/>
                <c:pt idx="0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B7-4093-9820-78C6796F500E}"/>
            </c:ext>
          </c:extLst>
        </c:ser>
        <c:ser>
          <c:idx val="1"/>
          <c:order val="1"/>
          <c:tx>
            <c:strRef>
              <c:f>'Осн параметры'!$C$7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'Осн параметры'!$A$8</c:f>
              <c:strCache>
                <c:ptCount val="1"/>
                <c:pt idx="0">
                  <c:v>на 01.01.2021г.</c:v>
                </c:pt>
              </c:strCache>
            </c:strRef>
          </c:cat>
          <c:val>
            <c:numRef>
              <c:f>'Осн параметры'!$C$8</c:f>
              <c:numCache>
                <c:formatCode>#\ ##0.0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1B7-4093-9820-78C6796F50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69538984"/>
        <c:axId val="169539368"/>
      </c:barChart>
      <c:catAx>
        <c:axId val="1695389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69539368"/>
        <c:crosses val="autoZero"/>
        <c:auto val="1"/>
        <c:lblAlgn val="ctr"/>
        <c:lblOffset val="100"/>
        <c:noMultiLvlLbl val="0"/>
      </c:catAx>
      <c:valAx>
        <c:axId val="169539368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695389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05"/>
          <c:y val="0.29684524617801988"/>
          <c:w val="0.92057613168724284"/>
          <c:h val="8.099934926258577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27332931809656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General</c:formatCode>
                <c:ptCount val="12"/>
                <c:pt idx="0" formatCode="#\ ##0.0">
                  <c:v>44.365773139999995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56-4170-8AD6-07E69436F5F4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2020год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49.536766999999998</c:v>
                </c:pt>
                <c:pt idx="1">
                  <c:v>45.479109000000022</c:v>
                </c:pt>
                <c:pt idx="2">
                  <c:v>54.017404999999997</c:v>
                </c:pt>
                <c:pt idx="3">
                  <c:v>58.353533550000002</c:v>
                </c:pt>
                <c:pt idx="4">
                  <c:v>38.415250560000011</c:v>
                </c:pt>
                <c:pt idx="5">
                  <c:v>47.072118360000005</c:v>
                </c:pt>
                <c:pt idx="6">
                  <c:v>148.79540712999997</c:v>
                </c:pt>
                <c:pt idx="7">
                  <c:v>56.357695860000014</c:v>
                </c:pt>
                <c:pt idx="8">
                  <c:v>58.523515760000009</c:v>
                </c:pt>
                <c:pt idx="9">
                  <c:v>93.330727740000015</c:v>
                </c:pt>
                <c:pt idx="10">
                  <c:v>85.865053990000021</c:v>
                </c:pt>
                <c:pt idx="11">
                  <c:v>96.626775560000013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56-4170-8AD6-07E69436F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8239768"/>
        <c:axId val="108242512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656-4170-8AD6-07E69436F5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108.33832413250421</c:v>
                </c:pt>
                <c:pt idx="1">
                  <c:v>89.264075118329302</c:v>
                </c:pt>
                <c:pt idx="2">
                  <c:v>111.43852133246605</c:v>
                </c:pt>
                <c:pt idx="3">
                  <c:v>83.903102098787727</c:v>
                </c:pt>
                <c:pt idx="4">
                  <c:v>83.78047708434066</c:v>
                </c:pt>
                <c:pt idx="5">
                  <c:v>122.25384271960098</c:v>
                </c:pt>
                <c:pt idx="6">
                  <c:v>195.07789017536189</c:v>
                </c:pt>
                <c:pt idx="7">
                  <c:v>114.85804558885091</c:v>
                </c:pt>
                <c:pt idx="8">
                  <c:v>104.46214102287965</c:v>
                </c:pt>
                <c:pt idx="9">
                  <c:v>102.56919120487859</c:v>
                </c:pt>
                <c:pt idx="10">
                  <c:v>110.12353693313328</c:v>
                </c:pt>
                <c:pt idx="11">
                  <c:v>106.24552038083151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656-4170-8AD6-07E69436F5F4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656-4170-8AD6-07E69436F5F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</c:f>
              <c:numCache>
                <c:formatCode>0.0</c:formatCode>
                <c:ptCount val="1"/>
                <c:pt idx="0">
                  <c:v>89.561301285568348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C656-4170-8AD6-07E69436F5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45256"/>
        <c:axId val="108244864"/>
      </c:lineChart>
      <c:catAx>
        <c:axId val="10823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8242512"/>
        <c:crosses val="autoZero"/>
        <c:auto val="1"/>
        <c:lblAlgn val="ctr"/>
        <c:lblOffset val="100"/>
        <c:noMultiLvlLbl val="0"/>
      </c:catAx>
      <c:valAx>
        <c:axId val="1082425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8239768"/>
        <c:crosses val="autoZero"/>
        <c:crossBetween val="between"/>
      </c:valAx>
      <c:catAx>
        <c:axId val="108245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244864"/>
        <c:crosses val="autoZero"/>
        <c:auto val="1"/>
        <c:lblAlgn val="ctr"/>
        <c:lblOffset val="100"/>
        <c:noMultiLvlLbl val="0"/>
      </c:catAx>
      <c:valAx>
        <c:axId val="10824486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824525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577057683476419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General</c:formatCode>
                <c:ptCount val="12"/>
                <c:pt idx="0" formatCode="#\ ##0.0">
                  <c:v>27.530521450000006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02-45E6-B2D6-9F11905F8B35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26.564919999999997</c:v>
                </c:pt>
                <c:pt idx="1">
                  <c:v>28.651189000000002</c:v>
                </c:pt>
                <c:pt idx="2">
                  <c:v>34.666889999999995</c:v>
                </c:pt>
                <c:pt idx="3">
                  <c:v>34.713073119999997</c:v>
                </c:pt>
                <c:pt idx="4">
                  <c:v>25.850966540000002</c:v>
                </c:pt>
                <c:pt idx="5">
                  <c:v>31.4193</c:v>
                </c:pt>
                <c:pt idx="6">
                  <c:v>99.800771600000004</c:v>
                </c:pt>
                <c:pt idx="7">
                  <c:v>36.926328819999995</c:v>
                </c:pt>
                <c:pt idx="8">
                  <c:v>39.10347792999999</c:v>
                </c:pt>
                <c:pt idx="9">
                  <c:v>46.041000000000004</c:v>
                </c:pt>
                <c:pt idx="10">
                  <c:v>38.765573530000019</c:v>
                </c:pt>
                <c:pt idx="11">
                  <c:v>57.412567719999991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02-45E6-B2D6-9F11905F8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8240552"/>
        <c:axId val="108245648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2020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902-45E6-B2D6-9F11905F8B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108.15014452632006</c:v>
                </c:pt>
                <c:pt idx="1">
                  <c:v>91.59490644759822</c:v>
                </c:pt>
                <c:pt idx="2">
                  <c:v>108.95891060230419</c:v>
                </c:pt>
                <c:pt idx="3">
                  <c:v>81.488956465603238</c:v>
                </c:pt>
                <c:pt idx="4">
                  <c:v>87.033815126887873</c:v>
                </c:pt>
                <c:pt idx="5">
                  <c:v>119.74033071476509</c:v>
                </c:pt>
                <c:pt idx="6">
                  <c:v>228.11182604390643</c:v>
                </c:pt>
                <c:pt idx="7">
                  <c:v>117.80679812485761</c:v>
                </c:pt>
                <c:pt idx="8">
                  <c:v>118.17356166705999</c:v>
                </c:pt>
                <c:pt idx="9">
                  <c:v>96.145272267515281</c:v>
                </c:pt>
                <c:pt idx="10">
                  <c:v>107.39876511948061</c:v>
                </c:pt>
                <c:pt idx="11">
                  <c:v>106.62835767728839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902-45E6-B2D6-9F11905F8B35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2021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902-45E6-B2D6-9F11905F8B3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General</c:formatCode>
                <c:ptCount val="12"/>
                <c:pt idx="0" formatCode="0.0">
                  <c:v>103.63487430039318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902-45E6-B2D6-9F11905F8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8241336"/>
        <c:axId val="108242120"/>
      </c:lineChart>
      <c:catAx>
        <c:axId val="108240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8245648"/>
        <c:crosses val="autoZero"/>
        <c:auto val="1"/>
        <c:lblAlgn val="ctr"/>
        <c:lblOffset val="100"/>
        <c:noMultiLvlLbl val="0"/>
      </c:catAx>
      <c:valAx>
        <c:axId val="10824564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108240552"/>
        <c:crosses val="autoZero"/>
        <c:crossBetween val="between"/>
      </c:valAx>
      <c:catAx>
        <c:axId val="108241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08242120"/>
        <c:crosses val="autoZero"/>
        <c:auto val="1"/>
        <c:lblAlgn val="ctr"/>
        <c:lblOffset val="100"/>
        <c:noMultiLvlLbl val="0"/>
      </c:catAx>
      <c:valAx>
        <c:axId val="108242120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08241336"/>
        <c:crosses val="max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21224663503615579"/>
          <c:y val="2.64319656120821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069059268011475E-2"/>
          <c:y val="0.15926022408895571"/>
          <c:w val="0.36227617768825171"/>
          <c:h val="0.7999044702975122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18.279166229999998</c:v>
                </c:pt>
                <c:pt idx="1">
                  <c:v>5.67570613</c:v>
                </c:pt>
                <c:pt idx="2">
                  <c:v>1.7290018899999999</c:v>
                </c:pt>
                <c:pt idx="3">
                  <c:v>50.356211700000003</c:v>
                </c:pt>
                <c:pt idx="4" formatCode="0.0">
                  <c:v>1.9466472000000004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9F0-42BF-90DF-579A282307B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290910681903479"/>
          <c:y val="0.27901853463541398"/>
          <c:w val="0.3212711965190414"/>
          <c:h val="0.52165496017341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Структура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22982708381259107"/>
          <c:y val="2.613295983549267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8162174424251724E-2"/>
          <c:y val="0.17112973265501955"/>
          <c:w val="0.36823224190373949"/>
          <c:h val="0.8131041136432984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24.13261713</c:v>
                </c:pt>
                <c:pt idx="1">
                  <c:v>5.70331849</c:v>
                </c:pt>
                <c:pt idx="2">
                  <c:v>5.5847935900000003</c:v>
                </c:pt>
                <c:pt idx="3">
                  <c:v>4.5239293399999996</c:v>
                </c:pt>
                <c:pt idx="4">
                  <c:v>1.65880856</c:v>
                </c:pt>
                <c:pt idx="5">
                  <c:v>72.325310970000004</c:v>
                </c:pt>
                <c:pt idx="6" formatCode="0.0">
                  <c:v>2.7623060299999991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D42-4068-9172-5621CC1080F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821061140505589"/>
          <c:y val="0.29078411971067103"/>
          <c:w val="0.31787895514293518"/>
          <c:h val="0.567077448952055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1044421253578638"/>
          <c:y val="0.21522823354407697"/>
          <c:w val="0.77448514373012867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81.669040241114971</c:v>
                </c:pt>
                <c:pt idx="1">
                  <c:v>51.080780537853812</c:v>
                </c:pt>
                <c:pt idx="2">
                  <c:v>67.492390863627278</c:v>
                </c:pt>
                <c:pt idx="3">
                  <c:v>92.045320380509807</c:v>
                </c:pt>
                <c:pt idx="4">
                  <c:v>91.967890146020821</c:v>
                </c:pt>
                <c:pt idx="5">
                  <c:v>46.389155096202202</c:v>
                </c:pt>
                <c:pt idx="6">
                  <c:v>36.402027320924674</c:v>
                </c:pt>
                <c:pt idx="7">
                  <c:v>56.324558567784123</c:v>
                </c:pt>
                <c:pt idx="8">
                  <c:v>100.98883842043787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6D-4EFA-92D1-AF6F4B831A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244080"/>
        <c:axId val="108244472"/>
      </c:barChart>
      <c:catAx>
        <c:axId val="10824408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08244472"/>
        <c:crosses val="autoZero"/>
        <c:auto val="1"/>
        <c:lblAlgn val="ctr"/>
        <c:lblOffset val="100"/>
        <c:noMultiLvlLbl val="0"/>
      </c:catAx>
      <c:valAx>
        <c:axId val="10824447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108244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anose="020F0502020204030204" pitchFamily="34" charset="0"/>
          <a:cs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 xmlns:c16r2="http://schemas.microsoft.com/office/drawing/2015/06/chart"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427845189598187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13,2%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1,7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1,7%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3,1%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6DD-443C-80D4-933E23CA14CD}"/>
                </c:ex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62,7%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6,5 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4.8547500213658321E-2"/>
                  <c:y val="-0.1833243318162021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5,8%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6DD-443C-80D4-933E23CA14CD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36DD-443C-80D4-933E23CA14CD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#\ ##0.0\ _₽_-;\-* #\ ##0.0\ _₽_-;_-* "-"??\ _₽_-;_-@_-</c:formatCode>
                <c:ptCount val="11"/>
                <c:pt idx="0">
                  <c:v>11.995104039167687</c:v>
                </c:pt>
                <c:pt idx="1">
                  <c:v>0.97919216646266838</c:v>
                </c:pt>
                <c:pt idx="2">
                  <c:v>2.3255813953488373</c:v>
                </c:pt>
                <c:pt idx="3">
                  <c:v>8.2007343941248472</c:v>
                </c:pt>
                <c:pt idx="4">
                  <c:v>2.9375764993880047</c:v>
                </c:pt>
                <c:pt idx="5">
                  <c:v>0.12239902080783355</c:v>
                </c:pt>
                <c:pt idx="6">
                  <c:v>0</c:v>
                </c:pt>
                <c:pt idx="7">
                  <c:v>60.097919216646268</c:v>
                </c:pt>
                <c:pt idx="8">
                  <c:v>7.2215422276621783</c:v>
                </c:pt>
                <c:pt idx="9">
                  <c:v>0.12239902080783355</c:v>
                </c:pt>
                <c:pt idx="10">
                  <c:v>5.9975520195838437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81,5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E9D345FA-88FF-4256-B5ED-F8142FA55504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F25C8C29-82AD-4EDB-A033-5A6C2B716C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3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C8C29-82AD-4EDB-A033-5A6C2B716C1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3000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920" y="213372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308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3000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920" y="5285880"/>
            <a:ext cx="198720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840" cy="7063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60343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680" y="528588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680" y="2133720"/>
            <a:ext cx="301176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3080" y="5285880"/>
            <a:ext cx="6171840" cy="2878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840" cy="15235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6171840" cy="603432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42B657B-45D5-49E8-9C98-6BEDCCE76E3F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t>26.03.2021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D1D50AA6-06D5-45DA-B40F-294708F0B09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0" y="61855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0" y="-60120"/>
            <a:ext cx="6873480" cy="295812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2288880" y="1465560"/>
            <a:ext cx="4454280" cy="1005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4" name="Group 4"/>
          <p:cNvGrpSpPr/>
          <p:nvPr/>
        </p:nvGrpSpPr>
        <p:grpSpPr>
          <a:xfrm>
            <a:off x="1946880" y="0"/>
            <a:ext cx="4926960" cy="3431520"/>
            <a:chOff x="1946880" y="0"/>
            <a:chExt cx="4926960" cy="3431520"/>
          </a:xfrm>
        </p:grpSpPr>
        <p:grpSp>
          <p:nvGrpSpPr>
            <p:cNvPr id="45" name="Group 5"/>
            <p:cNvGrpSpPr/>
            <p:nvPr/>
          </p:nvGrpSpPr>
          <p:grpSpPr>
            <a:xfrm>
              <a:off x="1946880" y="25920"/>
              <a:ext cx="1835640" cy="3377520"/>
              <a:chOff x="1946880" y="25920"/>
              <a:chExt cx="1835640" cy="3377520"/>
            </a:xfrm>
          </p:grpSpPr>
          <p:grpSp>
            <p:nvGrpSpPr>
              <p:cNvPr id="46" name="Group 6"/>
              <p:cNvGrpSpPr/>
              <p:nvPr/>
            </p:nvGrpSpPr>
            <p:grpSpPr>
              <a:xfrm>
                <a:off x="1946880" y="25920"/>
                <a:ext cx="1835640" cy="1732680"/>
                <a:chOff x="1946880" y="25920"/>
                <a:chExt cx="1835640" cy="1732680"/>
              </a:xfrm>
            </p:grpSpPr>
            <p:sp>
              <p:nvSpPr>
                <p:cNvPr id="47" name="CustomShape 7"/>
                <p:cNvSpPr/>
                <p:nvPr/>
              </p:nvSpPr>
              <p:spPr>
                <a:xfrm>
                  <a:off x="194688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" name="CustomShape 8"/>
                <p:cNvSpPr/>
                <p:nvPr/>
              </p:nvSpPr>
              <p:spPr>
                <a:xfrm>
                  <a:off x="2873160" y="2592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" name="CustomShape 9"/>
                <p:cNvSpPr/>
                <p:nvPr/>
              </p:nvSpPr>
              <p:spPr>
                <a:xfrm>
                  <a:off x="194688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" name="CustomShape 10"/>
                <p:cNvSpPr/>
                <p:nvPr/>
              </p:nvSpPr>
              <p:spPr>
                <a:xfrm>
                  <a:off x="2873160" y="923040"/>
                  <a:ext cx="909360" cy="835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" name="Group 11"/>
              <p:cNvGrpSpPr/>
              <p:nvPr/>
            </p:nvGrpSpPr>
            <p:grpSpPr>
              <a:xfrm>
                <a:off x="1997640" y="1702080"/>
                <a:ext cx="1720440" cy="1701360"/>
                <a:chOff x="1997640" y="1702080"/>
                <a:chExt cx="1720440" cy="1701360"/>
              </a:xfrm>
            </p:grpSpPr>
            <p:sp>
              <p:nvSpPr>
                <p:cNvPr id="52" name="CustomShape 12"/>
                <p:cNvSpPr/>
                <p:nvPr/>
              </p:nvSpPr>
              <p:spPr>
                <a:xfrm rot="2502000">
                  <a:off x="1957320" y="20815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3"/>
                <p:cNvSpPr/>
                <p:nvPr/>
              </p:nvSpPr>
              <p:spPr>
                <a:xfrm rot="8298000">
                  <a:off x="2614680" y="205056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" name="CustomShape 14"/>
                <p:cNvSpPr/>
                <p:nvPr/>
              </p:nvSpPr>
              <p:spPr>
                <a:xfrm rot="8298000">
                  <a:off x="1965960" y="267912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" name="CustomShape 15"/>
                <p:cNvSpPr/>
                <p:nvPr/>
              </p:nvSpPr>
              <p:spPr>
                <a:xfrm rot="13302000">
                  <a:off x="2586960" y="2679480"/>
                  <a:ext cx="1108440" cy="406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" name="Group 16"/>
            <p:cNvGrpSpPr/>
            <p:nvPr/>
          </p:nvGrpSpPr>
          <p:grpSpPr>
            <a:xfrm>
              <a:off x="4050000" y="0"/>
              <a:ext cx="1286280" cy="1372680"/>
              <a:chOff x="4050000" y="0"/>
              <a:chExt cx="1286280" cy="1372680"/>
            </a:xfrm>
          </p:grpSpPr>
          <p:grpSp>
            <p:nvGrpSpPr>
              <p:cNvPr id="57" name="Group 17"/>
              <p:cNvGrpSpPr/>
              <p:nvPr/>
            </p:nvGrpSpPr>
            <p:grpSpPr>
              <a:xfrm>
                <a:off x="4708080" y="716760"/>
                <a:ext cx="628200" cy="645840"/>
                <a:chOff x="4708080" y="716760"/>
                <a:chExt cx="628200" cy="645840"/>
              </a:xfrm>
            </p:grpSpPr>
            <p:sp>
              <p:nvSpPr>
                <p:cNvPr id="58" name="CustomShape 18"/>
                <p:cNvSpPr/>
                <p:nvPr/>
              </p:nvSpPr>
              <p:spPr>
                <a:xfrm rot="2763000">
                  <a:off x="4705560" y="83736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9" name="CustomShape 19"/>
                <p:cNvSpPr/>
                <p:nvPr/>
              </p:nvSpPr>
              <p:spPr>
                <a:xfrm rot="8037000">
                  <a:off x="4926240" y="84384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0" name="CustomShape 20"/>
                <p:cNvSpPr/>
                <p:nvPr/>
              </p:nvSpPr>
              <p:spPr>
                <a:xfrm rot="8037000">
                  <a:off x="4701960" y="1089360"/>
                  <a:ext cx="412200" cy="147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1" name="CustomShape 21"/>
                <p:cNvSpPr/>
                <p:nvPr/>
              </p:nvSpPr>
              <p:spPr>
                <a:xfrm rot="13563600">
                  <a:off x="4938840" y="1087200"/>
                  <a:ext cx="399600" cy="1519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2" name="Group 22"/>
              <p:cNvGrpSpPr/>
              <p:nvPr/>
            </p:nvGrpSpPr>
            <p:grpSpPr>
              <a:xfrm>
                <a:off x="4050000" y="730440"/>
                <a:ext cx="635760" cy="642240"/>
                <a:chOff x="4050000" y="730440"/>
                <a:chExt cx="635760" cy="642240"/>
              </a:xfrm>
            </p:grpSpPr>
            <p:sp>
              <p:nvSpPr>
                <p:cNvPr id="63" name="CustomShape 23"/>
                <p:cNvSpPr/>
                <p:nvPr/>
              </p:nvSpPr>
              <p:spPr>
                <a:xfrm rot="10800000">
                  <a:off x="4371480" y="10454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4"/>
                <p:cNvSpPr/>
                <p:nvPr/>
              </p:nvSpPr>
              <p:spPr>
                <a:xfrm rot="10800000">
                  <a:off x="4371480" y="73008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5" name="CustomShape 25"/>
                <p:cNvSpPr/>
                <p:nvPr/>
              </p:nvSpPr>
              <p:spPr>
                <a:xfrm rot="10800000">
                  <a:off x="4051440" y="73764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6" name="CustomShape 26"/>
                <p:cNvSpPr/>
                <p:nvPr/>
              </p:nvSpPr>
              <p:spPr>
                <a:xfrm rot="10800000">
                  <a:off x="4050000" y="1046520"/>
                  <a:ext cx="314280" cy="32616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7" name="Group 27"/>
              <p:cNvGrpSpPr/>
              <p:nvPr/>
            </p:nvGrpSpPr>
            <p:grpSpPr>
              <a:xfrm>
                <a:off x="4693680" y="0"/>
                <a:ext cx="635040" cy="676440"/>
                <a:chOff x="4693680" y="0"/>
                <a:chExt cx="635040" cy="676440"/>
              </a:xfrm>
            </p:grpSpPr>
            <p:sp>
              <p:nvSpPr>
                <p:cNvPr id="68" name="CustomShape 28"/>
                <p:cNvSpPr/>
                <p:nvPr/>
              </p:nvSpPr>
              <p:spPr>
                <a:xfrm>
                  <a:off x="469368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9"/>
                <p:cNvSpPr/>
                <p:nvPr/>
              </p:nvSpPr>
              <p:spPr>
                <a:xfrm>
                  <a:off x="5014440" y="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0" name="CustomShape 30"/>
                <p:cNvSpPr/>
                <p:nvPr/>
              </p:nvSpPr>
              <p:spPr>
                <a:xfrm>
                  <a:off x="469368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1" name="CustomShape 31"/>
                <p:cNvSpPr/>
                <p:nvPr/>
              </p:nvSpPr>
              <p:spPr>
                <a:xfrm>
                  <a:off x="5014440" y="350280"/>
                  <a:ext cx="314280" cy="3261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2" name="CustomShape 32"/>
              <p:cNvSpPr/>
              <p:nvPr/>
            </p:nvSpPr>
            <p:spPr>
              <a:xfrm rot="10800000">
                <a:off x="4050000" y="22320"/>
                <a:ext cx="628920" cy="6523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3" name="Group 33"/>
            <p:cNvGrpSpPr/>
            <p:nvPr/>
          </p:nvGrpSpPr>
          <p:grpSpPr>
            <a:xfrm>
              <a:off x="3880800" y="1507680"/>
              <a:ext cx="618120" cy="655200"/>
              <a:chOff x="3880800" y="1507680"/>
              <a:chExt cx="618120" cy="655200"/>
            </a:xfrm>
          </p:grpSpPr>
          <p:sp>
            <p:nvSpPr>
              <p:cNvPr id="74" name="CustomShape 34"/>
              <p:cNvSpPr/>
              <p:nvPr/>
            </p:nvSpPr>
            <p:spPr>
              <a:xfrm rot="5400000">
                <a:off x="4185360" y="1512360"/>
                <a:ext cx="31824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5" name="CustomShape 35"/>
              <p:cNvSpPr/>
              <p:nvPr/>
            </p:nvSpPr>
            <p:spPr>
              <a:xfrm rot="5400000">
                <a:off x="4185360" y="183744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6" name="CustomShape 36"/>
              <p:cNvSpPr/>
              <p:nvPr/>
            </p:nvSpPr>
            <p:spPr>
              <a:xfrm rot="5400000">
                <a:off x="3875760" y="152460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7" name="CustomShape 37"/>
              <p:cNvSpPr/>
              <p:nvPr/>
            </p:nvSpPr>
            <p:spPr>
              <a:xfrm rot="5400000">
                <a:off x="3875760" y="1849320"/>
                <a:ext cx="318600" cy="30852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8" name="Group 38"/>
            <p:cNvGrpSpPr/>
            <p:nvPr/>
          </p:nvGrpSpPr>
          <p:grpSpPr>
            <a:xfrm>
              <a:off x="4898160" y="2727000"/>
              <a:ext cx="630360" cy="648000"/>
              <a:chOff x="4898160" y="2727000"/>
              <a:chExt cx="630360" cy="648000"/>
            </a:xfrm>
          </p:grpSpPr>
          <p:sp>
            <p:nvSpPr>
              <p:cNvPr id="79" name="CustomShape 39"/>
              <p:cNvSpPr/>
              <p:nvPr/>
            </p:nvSpPr>
            <p:spPr>
              <a:xfrm rot="2771400">
                <a:off x="4896000" y="284796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40"/>
              <p:cNvSpPr/>
              <p:nvPr/>
            </p:nvSpPr>
            <p:spPr>
              <a:xfrm rot="8028600">
                <a:off x="5116680" y="2854800"/>
                <a:ext cx="41292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1" name="CustomShape 41"/>
              <p:cNvSpPr/>
              <p:nvPr/>
            </p:nvSpPr>
            <p:spPr>
              <a:xfrm rot="8028600">
                <a:off x="4893120" y="3101040"/>
                <a:ext cx="412560" cy="147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2" name="CustomShape 42"/>
              <p:cNvSpPr/>
              <p:nvPr/>
            </p:nvSpPr>
            <p:spPr>
              <a:xfrm rot="13571400">
                <a:off x="5130000" y="3099240"/>
                <a:ext cx="400320" cy="1522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3" name="Group 43"/>
            <p:cNvGrpSpPr/>
            <p:nvPr/>
          </p:nvGrpSpPr>
          <p:grpSpPr>
            <a:xfrm>
              <a:off x="3830400" y="2247480"/>
              <a:ext cx="702000" cy="1184040"/>
              <a:chOff x="3830400" y="2247480"/>
              <a:chExt cx="702000" cy="1184040"/>
            </a:xfrm>
          </p:grpSpPr>
          <p:sp>
            <p:nvSpPr>
              <p:cNvPr id="84" name="CustomShape 44"/>
              <p:cNvSpPr/>
              <p:nvPr/>
            </p:nvSpPr>
            <p:spPr>
              <a:xfrm rot="2391600">
                <a:off x="3808080" y="2653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5"/>
              <p:cNvSpPr/>
              <p:nvPr/>
            </p:nvSpPr>
            <p:spPr>
              <a:xfrm rot="8408400">
                <a:off x="4082040" y="2635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6" name="CustomShape 46"/>
              <p:cNvSpPr/>
              <p:nvPr/>
            </p:nvSpPr>
            <p:spPr>
              <a:xfrm rot="2391600">
                <a:off x="3807720" y="28969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7" name="CustomShape 47"/>
              <p:cNvSpPr/>
              <p:nvPr/>
            </p:nvSpPr>
            <p:spPr>
              <a:xfrm rot="8408400">
                <a:off x="4082040" y="287856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8"/>
              <p:cNvSpPr/>
              <p:nvPr/>
            </p:nvSpPr>
            <p:spPr>
              <a:xfrm rot="2391600">
                <a:off x="3808080" y="24102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9"/>
              <p:cNvSpPr/>
              <p:nvPr/>
            </p:nvSpPr>
            <p:spPr>
              <a:xfrm rot="8408400">
                <a:off x="4082040" y="239148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50"/>
              <p:cNvSpPr/>
              <p:nvPr/>
            </p:nvSpPr>
            <p:spPr>
              <a:xfrm rot="2391600">
                <a:off x="3808080" y="312372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51"/>
              <p:cNvSpPr/>
              <p:nvPr/>
            </p:nvSpPr>
            <p:spPr>
              <a:xfrm rot="8408400">
                <a:off x="4082040" y="3105000"/>
                <a:ext cx="450000" cy="1634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2" name="Group 52"/>
            <p:cNvGrpSpPr/>
            <p:nvPr/>
          </p:nvGrpSpPr>
          <p:grpSpPr>
            <a:xfrm>
              <a:off x="4543920" y="1539000"/>
              <a:ext cx="1302840" cy="1264680"/>
              <a:chOff x="4543920" y="1539000"/>
              <a:chExt cx="1302840" cy="1264680"/>
            </a:xfrm>
          </p:grpSpPr>
          <p:sp>
            <p:nvSpPr>
              <p:cNvPr id="93" name="CustomShape 53"/>
              <p:cNvSpPr/>
              <p:nvPr/>
            </p:nvSpPr>
            <p:spPr>
              <a:xfrm rot="10800000">
                <a:off x="5202720" y="215892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4"/>
              <p:cNvSpPr/>
              <p:nvPr/>
            </p:nvSpPr>
            <p:spPr>
              <a:xfrm rot="10800000">
                <a:off x="5202720" y="153900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5" name="CustomShape 55"/>
              <p:cNvSpPr/>
              <p:nvPr/>
            </p:nvSpPr>
            <p:spPr>
              <a:xfrm rot="10800000">
                <a:off x="4546800" y="15526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56"/>
              <p:cNvSpPr/>
              <p:nvPr/>
            </p:nvSpPr>
            <p:spPr>
              <a:xfrm rot="10800000">
                <a:off x="4543920" y="2161080"/>
                <a:ext cx="644040" cy="642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7" name="Group 57"/>
            <p:cNvGrpSpPr/>
            <p:nvPr/>
          </p:nvGrpSpPr>
          <p:grpSpPr>
            <a:xfrm>
              <a:off x="5514840" y="360"/>
              <a:ext cx="1260360" cy="1313640"/>
              <a:chOff x="5514840" y="360"/>
              <a:chExt cx="1260360" cy="1313640"/>
            </a:xfrm>
          </p:grpSpPr>
          <p:sp>
            <p:nvSpPr>
              <p:cNvPr id="98" name="CustomShape 58"/>
              <p:cNvSpPr/>
              <p:nvPr/>
            </p:nvSpPr>
            <p:spPr>
              <a:xfrm rot="10800000">
                <a:off x="6148440" y="65664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9"/>
              <p:cNvSpPr/>
              <p:nvPr/>
            </p:nvSpPr>
            <p:spPr>
              <a:xfrm rot="10800000">
                <a:off x="5528520" y="23400"/>
                <a:ext cx="621000" cy="6559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0" name="CustomShape 60"/>
              <p:cNvSpPr/>
              <p:nvPr/>
            </p:nvSpPr>
            <p:spPr>
              <a:xfrm rot="10800000">
                <a:off x="6154200" y="0"/>
                <a:ext cx="621000" cy="655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1" name="CustomShape 61"/>
              <p:cNvSpPr/>
              <p:nvPr/>
            </p:nvSpPr>
            <p:spPr>
              <a:xfrm rot="10800000">
                <a:off x="5832360" y="9849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62"/>
              <p:cNvSpPr/>
              <p:nvPr/>
            </p:nvSpPr>
            <p:spPr>
              <a:xfrm rot="10800000">
                <a:off x="5832360" y="66816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3"/>
              <p:cNvSpPr/>
              <p:nvPr/>
            </p:nvSpPr>
            <p:spPr>
              <a:xfrm rot="10800000">
                <a:off x="5515920" y="67500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4"/>
              <p:cNvSpPr/>
              <p:nvPr/>
            </p:nvSpPr>
            <p:spPr>
              <a:xfrm rot="10800000">
                <a:off x="5514840" y="986040"/>
                <a:ext cx="310320" cy="32796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5" name="CustomShape 65"/>
            <p:cNvSpPr/>
            <p:nvPr/>
          </p:nvSpPr>
          <p:spPr>
            <a:xfrm>
              <a:off x="5965560" y="2507040"/>
              <a:ext cx="779760" cy="74952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66"/>
            <p:cNvSpPr/>
            <p:nvPr/>
          </p:nvSpPr>
          <p:spPr>
            <a:xfrm rot="10800000">
              <a:off x="5965560" y="1577880"/>
              <a:ext cx="908280" cy="92880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7" name="CustomShape 67"/>
          <p:cNvSpPr/>
          <p:nvPr/>
        </p:nvSpPr>
        <p:spPr>
          <a:xfrm rot="10800000" flipH="1">
            <a:off x="-360" y="-59400"/>
            <a:ext cx="6857640" cy="27669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8" name="CustomShape 68"/>
          <p:cNvSpPr/>
          <p:nvPr/>
        </p:nvSpPr>
        <p:spPr>
          <a:xfrm rot="10800000" flipV="1">
            <a:off x="-119160" y="6423840"/>
            <a:ext cx="6993000" cy="272016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9" name="CustomShape 69"/>
          <p:cNvSpPr/>
          <p:nvPr/>
        </p:nvSpPr>
        <p:spPr>
          <a:xfrm>
            <a:off x="195120" y="543960"/>
            <a:ext cx="1781280" cy="54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</a:rPr>
              <a:t>2021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0" name="Group 70"/>
          <p:cNvGrpSpPr/>
          <p:nvPr/>
        </p:nvGrpSpPr>
        <p:grpSpPr>
          <a:xfrm>
            <a:off x="109800" y="4327200"/>
            <a:ext cx="6645240" cy="4740120"/>
            <a:chOff x="109800" y="4327200"/>
            <a:chExt cx="6645240" cy="4740120"/>
          </a:xfrm>
        </p:grpSpPr>
        <p:grpSp>
          <p:nvGrpSpPr>
            <p:cNvPr id="111" name="Group 71"/>
            <p:cNvGrpSpPr/>
            <p:nvPr/>
          </p:nvGrpSpPr>
          <p:grpSpPr>
            <a:xfrm>
              <a:off x="109800" y="4363200"/>
              <a:ext cx="2476080" cy="4672080"/>
              <a:chOff x="109800" y="4363200"/>
              <a:chExt cx="2476080" cy="4672080"/>
            </a:xfrm>
          </p:grpSpPr>
          <p:grpSp>
            <p:nvGrpSpPr>
              <p:cNvPr id="112" name="Group 72"/>
              <p:cNvGrpSpPr/>
              <p:nvPr/>
            </p:nvGrpSpPr>
            <p:grpSpPr>
              <a:xfrm>
                <a:off x="109800" y="4363200"/>
                <a:ext cx="2476080" cy="2396880"/>
                <a:chOff x="109800" y="4363200"/>
                <a:chExt cx="2476080" cy="2396880"/>
              </a:xfrm>
            </p:grpSpPr>
            <p:sp>
              <p:nvSpPr>
                <p:cNvPr id="113" name="CustomShape 73"/>
                <p:cNvSpPr/>
                <p:nvPr/>
              </p:nvSpPr>
              <p:spPr>
                <a:xfrm>
                  <a:off x="10980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4" name="CustomShape 74"/>
                <p:cNvSpPr/>
                <p:nvPr/>
              </p:nvSpPr>
              <p:spPr>
                <a:xfrm>
                  <a:off x="1358640" y="436320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5" name="CustomShape 75"/>
                <p:cNvSpPr/>
                <p:nvPr/>
              </p:nvSpPr>
              <p:spPr>
                <a:xfrm>
                  <a:off x="109800" y="5604120"/>
                  <a:ext cx="122616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6" name="CustomShape 76"/>
                <p:cNvSpPr/>
                <p:nvPr/>
              </p:nvSpPr>
              <p:spPr>
                <a:xfrm>
                  <a:off x="1359360" y="5604120"/>
                  <a:ext cx="1226520" cy="11559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17" name="Group 77"/>
              <p:cNvGrpSpPr/>
              <p:nvPr/>
            </p:nvGrpSpPr>
            <p:grpSpPr>
              <a:xfrm>
                <a:off x="157320" y="6701040"/>
                <a:ext cx="2340360" cy="2334240"/>
                <a:chOff x="157320" y="6701040"/>
                <a:chExt cx="2340360" cy="2334240"/>
              </a:xfrm>
            </p:grpSpPr>
            <p:sp>
              <p:nvSpPr>
                <p:cNvPr id="118" name="CustomShape 78"/>
                <p:cNvSpPr/>
                <p:nvPr/>
              </p:nvSpPr>
              <p:spPr>
                <a:xfrm rot="2545800">
                  <a:off x="109800" y="720540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9"/>
                <p:cNvSpPr/>
                <p:nvPr/>
              </p:nvSpPr>
              <p:spPr>
                <a:xfrm rot="8254200">
                  <a:off x="995760" y="7171920"/>
                  <a:ext cx="151200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0" name="CustomShape 80"/>
                <p:cNvSpPr/>
                <p:nvPr/>
              </p:nvSpPr>
              <p:spPr>
                <a:xfrm rot="8254200">
                  <a:off x="121320" y="804096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1" name="CustomShape 81"/>
                <p:cNvSpPr/>
                <p:nvPr/>
              </p:nvSpPr>
              <p:spPr>
                <a:xfrm rot="13345800">
                  <a:off x="969480" y="8041320"/>
                  <a:ext cx="1511640" cy="556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2" name="Group 82"/>
            <p:cNvGrpSpPr/>
            <p:nvPr/>
          </p:nvGrpSpPr>
          <p:grpSpPr>
            <a:xfrm>
              <a:off x="2946240" y="4327200"/>
              <a:ext cx="1742400" cy="1898640"/>
              <a:chOff x="2946240" y="4327200"/>
              <a:chExt cx="1742400" cy="1898640"/>
            </a:xfrm>
          </p:grpSpPr>
          <p:grpSp>
            <p:nvGrpSpPr>
              <p:cNvPr id="123" name="Group 83"/>
              <p:cNvGrpSpPr/>
              <p:nvPr/>
            </p:nvGrpSpPr>
            <p:grpSpPr>
              <a:xfrm>
                <a:off x="3826800" y="5318640"/>
                <a:ext cx="861840" cy="893160"/>
                <a:chOff x="3826800" y="5318640"/>
                <a:chExt cx="861840" cy="893160"/>
              </a:xfrm>
            </p:grpSpPr>
            <p:sp>
              <p:nvSpPr>
                <p:cNvPr id="124" name="CustomShape 84"/>
                <p:cNvSpPr/>
                <p:nvPr/>
              </p:nvSpPr>
              <p:spPr>
                <a:xfrm rot="2806800">
                  <a:off x="3825000" y="54849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5" name="CustomShape 85"/>
                <p:cNvSpPr/>
                <p:nvPr/>
              </p:nvSpPr>
              <p:spPr>
                <a:xfrm rot="7993200">
                  <a:off x="4122720" y="549756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6" name="CustomShape 86"/>
                <p:cNvSpPr/>
                <p:nvPr/>
              </p:nvSpPr>
              <p:spPr>
                <a:xfrm rot="7993200">
                  <a:off x="3820320" y="5837040"/>
                  <a:ext cx="563400" cy="2012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7" name="CustomShape 87"/>
                <p:cNvSpPr/>
                <p:nvPr/>
              </p:nvSpPr>
              <p:spPr>
                <a:xfrm rot="13606800">
                  <a:off x="4143600" y="5834160"/>
                  <a:ext cx="546480" cy="207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8" name="Group 88"/>
              <p:cNvGrpSpPr/>
              <p:nvPr/>
            </p:nvGrpSpPr>
            <p:grpSpPr>
              <a:xfrm>
                <a:off x="2946240" y="5337720"/>
                <a:ext cx="857880" cy="888120"/>
                <a:chOff x="2946240" y="5337720"/>
                <a:chExt cx="857880" cy="888120"/>
              </a:xfrm>
            </p:grpSpPr>
            <p:sp>
              <p:nvSpPr>
                <p:cNvPr id="129" name="CustomShape 89"/>
                <p:cNvSpPr/>
                <p:nvPr/>
              </p:nvSpPr>
              <p:spPr>
                <a:xfrm rot="10800000">
                  <a:off x="3380040" y="57733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90"/>
                <p:cNvSpPr/>
                <p:nvPr/>
              </p:nvSpPr>
              <p:spPr>
                <a:xfrm rot="10800000">
                  <a:off x="3380040" y="533772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1" name="CustomShape 91"/>
                <p:cNvSpPr/>
                <p:nvPr/>
              </p:nvSpPr>
              <p:spPr>
                <a:xfrm rot="10800000">
                  <a:off x="2948040" y="534744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2" name="CustomShape 92"/>
                <p:cNvSpPr/>
                <p:nvPr/>
              </p:nvSpPr>
              <p:spPr>
                <a:xfrm rot="10800000">
                  <a:off x="2946240" y="5774760"/>
                  <a:ext cx="424080" cy="45108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3" name="Group 93"/>
              <p:cNvGrpSpPr/>
              <p:nvPr/>
            </p:nvGrpSpPr>
            <p:grpSpPr>
              <a:xfrm>
                <a:off x="3814920" y="4327200"/>
                <a:ext cx="856080" cy="935640"/>
                <a:chOff x="3814920" y="4327200"/>
                <a:chExt cx="856080" cy="935640"/>
              </a:xfrm>
            </p:grpSpPr>
            <p:sp>
              <p:nvSpPr>
                <p:cNvPr id="134" name="CustomShape 94"/>
                <p:cNvSpPr/>
                <p:nvPr/>
              </p:nvSpPr>
              <p:spPr>
                <a:xfrm>
                  <a:off x="3814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5"/>
                <p:cNvSpPr/>
                <p:nvPr/>
              </p:nvSpPr>
              <p:spPr>
                <a:xfrm>
                  <a:off x="4246920" y="432720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6" name="CustomShape 96"/>
                <p:cNvSpPr/>
                <p:nvPr/>
              </p:nvSpPr>
              <p:spPr>
                <a:xfrm>
                  <a:off x="3814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7" name="CustomShape 97"/>
                <p:cNvSpPr/>
                <p:nvPr/>
              </p:nvSpPr>
              <p:spPr>
                <a:xfrm>
                  <a:off x="4246920" y="4811760"/>
                  <a:ext cx="424080" cy="4510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38" name="CustomShape 98"/>
              <p:cNvSpPr/>
              <p:nvPr/>
            </p:nvSpPr>
            <p:spPr>
              <a:xfrm rot="10800000">
                <a:off x="2946600" y="4358160"/>
                <a:ext cx="848160" cy="90252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39" name="Group 99"/>
            <p:cNvGrpSpPr/>
            <p:nvPr/>
          </p:nvGrpSpPr>
          <p:grpSpPr>
            <a:xfrm>
              <a:off x="2718000" y="6413040"/>
              <a:ext cx="834120" cy="905760"/>
              <a:chOff x="2718000" y="6413040"/>
              <a:chExt cx="834120" cy="905760"/>
            </a:xfrm>
          </p:grpSpPr>
          <p:sp>
            <p:nvSpPr>
              <p:cNvPr id="140" name="CustomShape 100"/>
              <p:cNvSpPr/>
              <p:nvPr/>
            </p:nvSpPr>
            <p:spPr>
              <a:xfrm rot="5400000">
                <a:off x="3123720" y="64252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1" name="CustomShape 101"/>
              <p:cNvSpPr/>
              <p:nvPr/>
            </p:nvSpPr>
            <p:spPr>
              <a:xfrm rot="5400000">
                <a:off x="3123720" y="68742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2" name="CustomShape 102"/>
              <p:cNvSpPr/>
              <p:nvPr/>
            </p:nvSpPr>
            <p:spPr>
              <a:xfrm rot="5400000">
                <a:off x="2705760" y="644148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3" name="CustomShape 103"/>
              <p:cNvSpPr/>
              <p:nvPr/>
            </p:nvSpPr>
            <p:spPr>
              <a:xfrm rot="5400000">
                <a:off x="2705760" y="6890400"/>
                <a:ext cx="440640" cy="416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4" name="Group 104"/>
            <p:cNvGrpSpPr/>
            <p:nvPr/>
          </p:nvGrpSpPr>
          <p:grpSpPr>
            <a:xfrm>
              <a:off x="4083480" y="8099640"/>
              <a:ext cx="864000" cy="896760"/>
              <a:chOff x="4083480" y="8099640"/>
              <a:chExt cx="864000" cy="896760"/>
            </a:xfrm>
          </p:grpSpPr>
          <p:sp>
            <p:nvSpPr>
              <p:cNvPr id="145" name="CustomShape 105"/>
              <p:cNvSpPr/>
              <p:nvPr/>
            </p:nvSpPr>
            <p:spPr>
              <a:xfrm rot="2815200">
                <a:off x="4082040" y="8266320"/>
                <a:ext cx="54720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6"/>
              <p:cNvSpPr/>
              <p:nvPr/>
            </p:nvSpPr>
            <p:spPr>
              <a:xfrm rot="7985400">
                <a:off x="4379760" y="827964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7" name="CustomShape 107"/>
              <p:cNvSpPr/>
              <p:nvPr/>
            </p:nvSpPr>
            <p:spPr>
              <a:xfrm rot="7985400">
                <a:off x="4077360" y="8620560"/>
                <a:ext cx="564480" cy="2016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8" name="CustomShape 108"/>
              <p:cNvSpPr/>
              <p:nvPr/>
            </p:nvSpPr>
            <p:spPr>
              <a:xfrm rot="13614600">
                <a:off x="4401000" y="8618040"/>
                <a:ext cx="547560" cy="2077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9" name="Group 109"/>
            <p:cNvGrpSpPr/>
            <p:nvPr/>
          </p:nvGrpSpPr>
          <p:grpSpPr>
            <a:xfrm>
              <a:off x="2642040" y="7443000"/>
              <a:ext cx="955080" cy="1624320"/>
              <a:chOff x="2642040" y="7443000"/>
              <a:chExt cx="955080" cy="1624320"/>
            </a:xfrm>
          </p:grpSpPr>
          <p:sp>
            <p:nvSpPr>
              <p:cNvPr id="150" name="CustomShape 110"/>
              <p:cNvSpPr/>
              <p:nvPr/>
            </p:nvSpPr>
            <p:spPr>
              <a:xfrm rot="2434200">
                <a:off x="2614320" y="799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11"/>
              <p:cNvSpPr/>
              <p:nvPr/>
            </p:nvSpPr>
            <p:spPr>
              <a:xfrm rot="8365800">
                <a:off x="2984400" y="79754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2" name="CustomShape 112"/>
              <p:cNvSpPr/>
              <p:nvPr/>
            </p:nvSpPr>
            <p:spPr>
              <a:xfrm rot="2434200">
                <a:off x="2614320" y="833436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3" name="CustomShape 113"/>
              <p:cNvSpPr/>
              <p:nvPr/>
            </p:nvSpPr>
            <p:spPr>
              <a:xfrm rot="8365800">
                <a:off x="2984400" y="831168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4"/>
              <p:cNvSpPr/>
              <p:nvPr/>
            </p:nvSpPr>
            <p:spPr>
              <a:xfrm rot="2434200">
                <a:off x="2614320" y="766080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5"/>
              <p:cNvSpPr/>
              <p:nvPr/>
            </p:nvSpPr>
            <p:spPr>
              <a:xfrm rot="8365800">
                <a:off x="2984400" y="76381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6"/>
              <p:cNvSpPr/>
              <p:nvPr/>
            </p:nvSpPr>
            <p:spPr>
              <a:xfrm rot="2434200">
                <a:off x="2614320" y="864792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7"/>
              <p:cNvSpPr/>
              <p:nvPr/>
            </p:nvSpPr>
            <p:spPr>
              <a:xfrm rot="8365800">
                <a:off x="2984400" y="8625240"/>
                <a:ext cx="613440" cy="223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8" name="Group 118"/>
            <p:cNvGrpSpPr/>
            <p:nvPr/>
          </p:nvGrpSpPr>
          <p:grpSpPr>
            <a:xfrm>
              <a:off x="3612240" y="6455880"/>
              <a:ext cx="1757880" cy="1749960"/>
              <a:chOff x="3612240" y="6455880"/>
              <a:chExt cx="1757880" cy="1749960"/>
            </a:xfrm>
          </p:grpSpPr>
          <p:sp>
            <p:nvSpPr>
              <p:cNvPr id="159" name="CustomShape 119"/>
              <p:cNvSpPr/>
              <p:nvPr/>
            </p:nvSpPr>
            <p:spPr>
              <a:xfrm rot="10800000">
                <a:off x="4501080" y="731340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20"/>
              <p:cNvSpPr/>
              <p:nvPr/>
            </p:nvSpPr>
            <p:spPr>
              <a:xfrm rot="10800000">
                <a:off x="4501080" y="645588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CustomShape 121"/>
              <p:cNvSpPr/>
              <p:nvPr/>
            </p:nvSpPr>
            <p:spPr>
              <a:xfrm rot="10800000">
                <a:off x="3615840" y="647496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2" name="CustomShape 122"/>
              <p:cNvSpPr/>
              <p:nvPr/>
            </p:nvSpPr>
            <p:spPr>
              <a:xfrm rot="10800000">
                <a:off x="3612240" y="7316640"/>
                <a:ext cx="869040" cy="8892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3" name="Group 123"/>
            <p:cNvGrpSpPr/>
            <p:nvPr/>
          </p:nvGrpSpPr>
          <p:grpSpPr>
            <a:xfrm>
              <a:off x="4921920" y="4327560"/>
              <a:ext cx="1699920" cy="1816920"/>
              <a:chOff x="4921920" y="4327560"/>
              <a:chExt cx="1699920" cy="1816920"/>
            </a:xfrm>
          </p:grpSpPr>
          <p:sp>
            <p:nvSpPr>
              <p:cNvPr id="164" name="CustomShape 124"/>
              <p:cNvSpPr/>
              <p:nvPr/>
            </p:nvSpPr>
            <p:spPr>
              <a:xfrm rot="10800000">
                <a:off x="5776920" y="523584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5"/>
              <p:cNvSpPr/>
              <p:nvPr/>
            </p:nvSpPr>
            <p:spPr>
              <a:xfrm rot="10800000">
                <a:off x="4940640" y="4359960"/>
                <a:ext cx="837360" cy="907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6" name="CustomShape 126"/>
              <p:cNvSpPr/>
              <p:nvPr/>
            </p:nvSpPr>
            <p:spPr>
              <a:xfrm rot="10800000">
                <a:off x="5784480" y="4327560"/>
                <a:ext cx="837360" cy="907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7" name="CustomShape 127"/>
              <p:cNvSpPr/>
              <p:nvPr/>
            </p:nvSpPr>
            <p:spPr>
              <a:xfrm rot="10800000">
                <a:off x="5350320" y="56898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8"/>
              <p:cNvSpPr/>
              <p:nvPr/>
            </p:nvSpPr>
            <p:spPr>
              <a:xfrm rot="10800000">
                <a:off x="5350320" y="52516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9"/>
              <p:cNvSpPr/>
              <p:nvPr/>
            </p:nvSpPr>
            <p:spPr>
              <a:xfrm rot="10800000">
                <a:off x="4923720" y="526140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30"/>
              <p:cNvSpPr/>
              <p:nvPr/>
            </p:nvSpPr>
            <p:spPr>
              <a:xfrm rot="10800000">
                <a:off x="4921920" y="5690880"/>
                <a:ext cx="418680" cy="453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1" name="CustomShape 131"/>
            <p:cNvSpPr/>
            <p:nvPr/>
          </p:nvSpPr>
          <p:spPr>
            <a:xfrm>
              <a:off x="5529960" y="7795080"/>
              <a:ext cx="1051920" cy="103680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132"/>
            <p:cNvSpPr/>
            <p:nvPr/>
          </p:nvSpPr>
          <p:spPr>
            <a:xfrm rot="10800000">
              <a:off x="5529960" y="6510240"/>
              <a:ext cx="1225080" cy="12848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3" name="CustomShape 133"/>
          <p:cNvSpPr/>
          <p:nvPr/>
        </p:nvSpPr>
        <p:spPr>
          <a:xfrm>
            <a:off x="1511280" y="7002720"/>
            <a:ext cx="3428640" cy="639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4" name="CustomShape 134"/>
          <p:cNvSpPr/>
          <p:nvPr/>
        </p:nvSpPr>
        <p:spPr>
          <a:xfrm>
            <a:off x="783360" y="7278840"/>
            <a:ext cx="6059880" cy="173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5" name="CustomShape 135"/>
          <p:cNvSpPr/>
          <p:nvPr/>
        </p:nvSpPr>
        <p:spPr>
          <a:xfrm>
            <a:off x="82440" y="14796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6" name="CustomShape 136"/>
          <p:cNvSpPr/>
          <p:nvPr/>
        </p:nvSpPr>
        <p:spPr>
          <a:xfrm>
            <a:off x="82440" y="226584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7" name="CustomShape 137"/>
          <p:cNvSpPr/>
          <p:nvPr/>
        </p:nvSpPr>
        <p:spPr>
          <a:xfrm>
            <a:off x="82440" y="4565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78" name="CustomShape 138"/>
          <p:cNvSpPr/>
          <p:nvPr/>
        </p:nvSpPr>
        <p:spPr>
          <a:xfrm>
            <a:off x="82440" y="18738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9"/>
          <p:cNvSpPr/>
          <p:nvPr/>
        </p:nvSpPr>
        <p:spPr>
          <a:xfrm>
            <a:off x="82440" y="2646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40"/>
          <p:cNvSpPr/>
          <p:nvPr/>
        </p:nvSpPr>
        <p:spPr>
          <a:xfrm>
            <a:off x="82440" y="37875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41"/>
          <p:cNvSpPr/>
          <p:nvPr/>
        </p:nvSpPr>
        <p:spPr>
          <a:xfrm>
            <a:off x="82440" y="3024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42"/>
          <p:cNvSpPr/>
          <p:nvPr/>
        </p:nvSpPr>
        <p:spPr>
          <a:xfrm>
            <a:off x="79920" y="533736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3"/>
          <p:cNvSpPr/>
          <p:nvPr/>
        </p:nvSpPr>
        <p:spPr>
          <a:xfrm>
            <a:off x="82440" y="34045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4"/>
          <p:cNvSpPr/>
          <p:nvPr/>
        </p:nvSpPr>
        <p:spPr>
          <a:xfrm>
            <a:off x="81000" y="495072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5" name="CustomShape 145"/>
          <p:cNvSpPr/>
          <p:nvPr/>
        </p:nvSpPr>
        <p:spPr>
          <a:xfrm>
            <a:off x="82440" y="4174200"/>
            <a:ext cx="1337400" cy="34092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6"/>
          <p:cNvSpPr/>
          <p:nvPr/>
        </p:nvSpPr>
        <p:spPr>
          <a:xfrm>
            <a:off x="65160" y="5722560"/>
            <a:ext cx="1364760" cy="317160"/>
          </a:xfrm>
          <a:prstGeom prst="roundRect">
            <a:avLst>
              <a:gd name="adj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87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360" y="5387400"/>
            <a:ext cx="406800" cy="5504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8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800" cy="5544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9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84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0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9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96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560" cy="55260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5000" cy="5576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640" cy="577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6" name="CustomShape 147"/>
          <p:cNvSpPr/>
          <p:nvPr/>
        </p:nvSpPr>
        <p:spPr>
          <a:xfrm>
            <a:off x="2463480" y="3904200"/>
            <a:ext cx="355068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7" name="CustomShape 148"/>
          <p:cNvSpPr/>
          <p:nvPr/>
        </p:nvSpPr>
        <p:spPr>
          <a:xfrm>
            <a:off x="2264760" y="3204000"/>
            <a:ext cx="4311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8" name="CustomShape 149"/>
          <p:cNvSpPr/>
          <p:nvPr/>
        </p:nvSpPr>
        <p:spPr>
          <a:xfrm>
            <a:off x="4014360" y="4883760"/>
            <a:ext cx="2721960" cy="1155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99" name="CustomShape 150"/>
          <p:cNvSpPr/>
          <p:nvPr/>
        </p:nvSpPr>
        <p:spPr>
          <a:xfrm>
            <a:off x="4138560" y="4599360"/>
            <a:ext cx="253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0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6240" cy="696960"/>
          </a:xfrm>
          <a:prstGeom prst="rect">
            <a:avLst/>
          </a:prstGeom>
          <a:ln w="0">
            <a:noFill/>
          </a:ln>
        </p:spPr>
      </p:pic>
      <p:grpSp>
        <p:nvGrpSpPr>
          <p:cNvPr id="201" name="Group 151"/>
          <p:cNvGrpSpPr/>
          <p:nvPr/>
        </p:nvGrpSpPr>
        <p:grpSpPr>
          <a:xfrm>
            <a:off x="5566680" y="434880"/>
            <a:ext cx="1276560" cy="807120"/>
            <a:chOff x="5566680" y="434880"/>
            <a:chExt cx="1276560" cy="807120"/>
          </a:xfrm>
        </p:grpSpPr>
        <p:sp>
          <p:nvSpPr>
            <p:cNvPr id="202" name="CustomShape 152"/>
            <p:cNvSpPr/>
            <p:nvPr/>
          </p:nvSpPr>
          <p:spPr>
            <a:xfrm>
              <a:off x="643752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3" name="CustomShape 153"/>
            <p:cNvSpPr/>
            <p:nvPr/>
          </p:nvSpPr>
          <p:spPr>
            <a:xfrm>
              <a:off x="630432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4" name="CustomShape 154"/>
            <p:cNvSpPr/>
            <p:nvPr/>
          </p:nvSpPr>
          <p:spPr>
            <a:xfrm>
              <a:off x="621936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5" name="CustomShape 155"/>
            <p:cNvSpPr/>
            <p:nvPr/>
          </p:nvSpPr>
          <p:spPr>
            <a:xfrm>
              <a:off x="5784840" y="434880"/>
              <a:ext cx="40788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6"/>
            <p:cNvSpPr/>
            <p:nvPr/>
          </p:nvSpPr>
          <p:spPr>
            <a:xfrm>
              <a:off x="600084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7"/>
            <p:cNvSpPr/>
            <p:nvPr/>
          </p:nvSpPr>
          <p:spPr>
            <a:xfrm>
              <a:off x="5566680" y="434880"/>
              <a:ext cx="405720" cy="80712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8"/>
            <p:cNvSpPr/>
            <p:nvPr/>
          </p:nvSpPr>
          <p:spPr>
            <a:xfrm flipV="1">
              <a:off x="608616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9"/>
            <p:cNvSpPr/>
            <p:nvPr/>
          </p:nvSpPr>
          <p:spPr>
            <a:xfrm flipV="1">
              <a:off x="5651640" y="43452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60"/>
            <p:cNvSpPr/>
            <p:nvPr/>
          </p:nvSpPr>
          <p:spPr>
            <a:xfrm>
              <a:off x="5870160" y="1133280"/>
              <a:ext cx="217800" cy="10872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CustomShape 3"/>
          <p:cNvSpPr/>
          <p:nvPr/>
        </p:nvSpPr>
        <p:spPr>
          <a:xfrm>
            <a:off x="26640" y="126360"/>
            <a:ext cx="4454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5" name="CustomShape 5"/>
          <p:cNvSpPr/>
          <p:nvPr/>
        </p:nvSpPr>
        <p:spPr>
          <a:xfrm>
            <a:off x="109800" y="899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6" name="CustomShape 6"/>
          <p:cNvSpPr/>
          <p:nvPr/>
        </p:nvSpPr>
        <p:spPr>
          <a:xfrm>
            <a:off x="109800" y="33944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</a:rPr>
              <a:t>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8"/>
          <p:cNvSpPr/>
          <p:nvPr/>
        </p:nvSpPr>
        <p:spPr>
          <a:xfrm>
            <a:off x="5413320" y="9597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19" name="CustomShape 9"/>
          <p:cNvSpPr/>
          <p:nvPr/>
        </p:nvSpPr>
        <p:spPr>
          <a:xfrm>
            <a:off x="5426640" y="358092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sp>
        <p:nvSpPr>
          <p:cNvPr id="220" name="CustomShape 10"/>
          <p:cNvSpPr/>
          <p:nvPr/>
        </p:nvSpPr>
        <p:spPr>
          <a:xfrm>
            <a:off x="3084120" y="7452360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C0FEDB61-5F28-46BB-B216-89B41E813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268426"/>
              </p:ext>
            </p:extLst>
          </p:nvPr>
        </p:nvGraphicFramePr>
        <p:xfrm>
          <a:off x="167035" y="1200831"/>
          <a:ext cx="6357601" cy="2192888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2925020688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1288004858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4025484878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24000983"/>
                    </a:ext>
                  </a:extLst>
                </a:gridCol>
              </a:tblGrid>
              <a:tr h="9746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 годового бюджетного назначения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981466006"/>
                  </a:ext>
                </a:extLst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2 471,7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116,7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5272418"/>
                  </a:ext>
                </a:extLst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782,3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44,4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45677903"/>
                  </a:ext>
                </a:extLst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1 689,5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72,3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139908130"/>
                  </a:ext>
                </a:extLst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2 490,7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81,5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956732630"/>
                  </a:ext>
                </a:extLst>
              </a:tr>
              <a:tr h="24365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-18,9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-185,6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4084534746"/>
                  </a:ext>
                </a:extLst>
              </a:tr>
            </a:tbl>
          </a:graphicData>
        </a:graphic>
      </p:graphicFrame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xmlns="" id="{D64F8384-3532-48D9-87A1-4D1D428147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59742"/>
              </p:ext>
            </p:extLst>
          </p:nvPr>
        </p:nvGraphicFramePr>
        <p:xfrm>
          <a:off x="167035" y="3853800"/>
          <a:ext cx="6357601" cy="2329677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2803942">
                  <a:extLst>
                    <a:ext uri="{9D8B030D-6E8A-4147-A177-3AD203B41FA5}">
                      <a16:colId xmlns:a16="http://schemas.microsoft.com/office/drawing/2014/main" xmlns="" val="1419581856"/>
                    </a:ext>
                  </a:extLst>
                </a:gridCol>
                <a:gridCol w="1274519">
                  <a:extLst>
                    <a:ext uri="{9D8B030D-6E8A-4147-A177-3AD203B41FA5}">
                      <a16:colId xmlns:a16="http://schemas.microsoft.com/office/drawing/2014/main" xmlns="" val="2040524012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496902755"/>
                    </a:ext>
                  </a:extLst>
                </a:gridCol>
                <a:gridCol w="1139570">
                  <a:extLst>
                    <a:ext uri="{9D8B030D-6E8A-4147-A177-3AD203B41FA5}">
                      <a16:colId xmlns:a16="http://schemas.microsoft.com/office/drawing/2014/main" xmlns="" val="1109906233"/>
                    </a:ext>
                  </a:extLst>
                </a:gridCol>
              </a:tblGrid>
              <a:tr h="10354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Наименование показателя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Утвержденные бюджетные назначения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Исполнено за 1 мес. 2021 года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>
                          <a:effectLst/>
                        </a:rPr>
                        <a:t>% исполнения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801369210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Доходы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1 943,9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77,9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4,0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258638567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465,2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27,5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5,9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34762255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Безвозмездные поступления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1 478,8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50,4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27253784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Расходы всего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1 961,7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68,2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3,5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8877726"/>
                  </a:ext>
                </a:extLst>
              </a:tr>
              <a:tr h="25885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Дефицит (-)/ профицит (+)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-17,7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>
                          <a:effectLst/>
                        </a:rPr>
                        <a:t>9,7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-54,7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910014070"/>
                  </a:ext>
                </a:extLst>
              </a:tr>
            </a:tbl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101939"/>
              </p:ext>
            </p:extLst>
          </p:nvPr>
        </p:nvGraphicFramePr>
        <p:xfrm>
          <a:off x="26640" y="6309116"/>
          <a:ext cx="4000680" cy="2834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xmlns="" id="{00000000-0008-0000-02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231232"/>
              </p:ext>
            </p:extLst>
          </p:nvPr>
        </p:nvGraphicFramePr>
        <p:xfrm>
          <a:off x="3154680" y="6308396"/>
          <a:ext cx="3703320" cy="283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4" name="CustomShape 2"/>
          <p:cNvSpPr/>
          <p:nvPr/>
        </p:nvSpPr>
        <p:spPr>
          <a:xfrm rot="10800000" flipV="1">
            <a:off x="-119160" y="8244720"/>
            <a:ext cx="6993000" cy="899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5" name="CustomShape 3"/>
          <p:cNvSpPr/>
          <p:nvPr/>
        </p:nvSpPr>
        <p:spPr>
          <a:xfrm>
            <a:off x="26640" y="0"/>
            <a:ext cx="445428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6" name="CustomShape 4"/>
          <p:cNvSpPr/>
          <p:nvPr/>
        </p:nvSpPr>
        <p:spPr>
          <a:xfrm>
            <a:off x="1201680" y="82764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27" name="CustomShape 5"/>
          <p:cNvSpPr/>
          <p:nvPr/>
        </p:nvSpPr>
        <p:spPr>
          <a:xfrm>
            <a:off x="1238040" y="4860000"/>
            <a:ext cx="44542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Calibri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xmlns="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0319138"/>
              </p:ext>
            </p:extLst>
          </p:nvPr>
        </p:nvGraphicFramePr>
        <p:xfrm>
          <a:off x="-359" y="1074421"/>
          <a:ext cx="6857640" cy="37855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xmlns="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5567116"/>
              </p:ext>
            </p:extLst>
          </p:nvPr>
        </p:nvGraphicFramePr>
        <p:xfrm>
          <a:off x="0" y="5104435"/>
          <a:ext cx="6857280" cy="390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xmlns="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346054"/>
              </p:ext>
            </p:extLst>
          </p:nvPr>
        </p:nvGraphicFramePr>
        <p:xfrm>
          <a:off x="-361" y="6224077"/>
          <a:ext cx="6365373" cy="2882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xmlns="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663938"/>
              </p:ext>
            </p:extLst>
          </p:nvPr>
        </p:nvGraphicFramePr>
        <p:xfrm>
          <a:off x="1" y="3369195"/>
          <a:ext cx="6259680" cy="29158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0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2" name="CustomShape 3"/>
          <p:cNvSpPr/>
          <p:nvPr/>
        </p:nvSpPr>
        <p:spPr>
          <a:xfrm>
            <a:off x="26640" y="126360"/>
            <a:ext cx="4122000" cy="577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1028646" y="7600731"/>
            <a:ext cx="80712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78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316480" y="3706036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490101" y="6588751"/>
            <a:ext cx="9432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8" name="CustomShape 9"/>
          <p:cNvSpPr/>
          <p:nvPr/>
        </p:nvSpPr>
        <p:spPr>
          <a:xfrm>
            <a:off x="1028646" y="4805718"/>
            <a:ext cx="807120" cy="4294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 dirty="0">
                <a:latin typeface="Arial"/>
              </a:rPr>
              <a:t>116,7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</a:rPr>
              <a:t> </a:t>
            </a:r>
            <a:r>
              <a:rPr lang="ru-RU" sz="1200" b="1" strike="noStrike" spc="-1" dirty="0" err="1">
                <a:solidFill>
                  <a:srgbClr val="10243E"/>
                </a:solidFill>
                <a:latin typeface="Calibri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01AD7F32-3B6C-42E0-8DF2-47E1C730A1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21849"/>
              </p:ext>
            </p:extLst>
          </p:nvPr>
        </p:nvGraphicFramePr>
        <p:xfrm>
          <a:off x="5490101" y="4218539"/>
          <a:ext cx="965200" cy="163702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2223072003"/>
                    </a:ext>
                  </a:extLst>
                </a:gridCol>
              </a:tblGrid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40556098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556911061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264745973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890134081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265070556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757898619"/>
                  </a:ext>
                </a:extLst>
              </a:tr>
              <a:tr h="2338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811824549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72EB659-FC10-4EC7-8440-36DFF8890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607701"/>
              </p:ext>
            </p:extLst>
          </p:nvPr>
        </p:nvGraphicFramePr>
        <p:xfrm>
          <a:off x="5399813" y="7023130"/>
          <a:ext cx="965200" cy="1536221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xmlns="" val="1112862322"/>
                    </a:ext>
                  </a:extLst>
                </a:gridCol>
              </a:tblGrid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02669563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2406099580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3449746963"/>
                  </a:ext>
                </a:extLst>
              </a:tr>
              <a:tr h="29691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xmlns="" val="1970089494"/>
                  </a:ext>
                </a:extLst>
              </a:tr>
              <a:tr h="309826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596024891"/>
                  </a:ext>
                </a:extLst>
              </a:tr>
            </a:tbl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xmlns="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2492741"/>
              </p:ext>
            </p:extLst>
          </p:nvPr>
        </p:nvGraphicFramePr>
        <p:xfrm>
          <a:off x="33475" y="584649"/>
          <a:ext cx="6824526" cy="283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6" name="Table 5"/>
          <p:cNvGraphicFramePr/>
          <p:nvPr>
            <p:extLst>
              <p:ext uri="{D42A27DB-BD31-4B8C-83A1-F6EECF244321}">
                <p14:modId xmlns:p14="http://schemas.microsoft.com/office/powerpoint/2010/main" val="1172082050"/>
              </p:ext>
            </p:extLst>
          </p:nvPr>
        </p:nvGraphicFramePr>
        <p:xfrm>
          <a:off x="235440" y="1289160"/>
          <a:ext cx="6413400" cy="7181880"/>
        </p:xfrm>
        <a:graphic>
          <a:graphicData uri="http://schemas.openxmlformats.org/drawingml/2006/table">
            <a:tbl>
              <a:tblPr/>
              <a:tblGrid>
                <a:gridCol w="3534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75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94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66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5812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бюджетных назначений     на 2020 год, 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     за январь </a:t>
                      </a:r>
                      <a:r>
                        <a:rPr lang="en-US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2020 года, 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 годовых бюджетных назначений 2020  года</a:t>
                      </a:r>
                      <a:endParaRPr lang="ru-RU" sz="14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1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том числе: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2 490,7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b="0" strike="noStrike" spc="-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8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1 475,3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6081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4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16,7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649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400" b="0" strike="noStrike" spc="-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0759609"/>
              </p:ext>
            </p:extLst>
          </p:nvPr>
        </p:nvGraphicFramePr>
        <p:xfrm>
          <a:off x="-641136" y="1203121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235440" y="7697880"/>
            <a:ext cx="6656400" cy="4909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январь 2021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года муниципальные программы Новокубанского района исполнены в сумме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62,9 млн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. руб., что составляет </a:t>
            </a:r>
            <a:r>
              <a:rPr lang="ru-RU" sz="1300" b="0" strike="noStrike" spc="-1" dirty="0" smtClean="0">
                <a:solidFill>
                  <a:srgbClr val="000000"/>
                </a:solidFill>
                <a:latin typeface="Times New Roman"/>
              </a:rPr>
              <a:t>3,4 </a:t>
            </a: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81396"/>
              </p:ext>
            </p:extLst>
          </p:nvPr>
        </p:nvGraphicFramePr>
        <p:xfrm>
          <a:off x="235440" y="1371600"/>
          <a:ext cx="6361563" cy="5926676"/>
        </p:xfrm>
        <a:graphic>
          <a:graphicData uri="http://schemas.openxmlformats.org/drawingml/2006/table">
            <a:tbl>
              <a:tblPr/>
              <a:tblGrid>
                <a:gridCol w="4022258"/>
                <a:gridCol w="1531487"/>
                <a:gridCol w="807818"/>
              </a:tblGrid>
              <a:tr h="67438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 2021 год,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452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223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65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</a:tr>
              <a:tr h="23008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5255</TotalTime>
  <Words>606</Words>
  <Application>Microsoft Office PowerPoint</Application>
  <PresentationFormat>Экран (4:3)</PresentationFormat>
  <Paragraphs>256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DejaVu Sans</vt:lpstr>
      <vt:lpstr>Segoe UI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Христозова Антонина</cp:lastModifiedBy>
  <cp:revision>522</cp:revision>
  <cp:lastPrinted>2021-03-26T08:46:40Z</cp:lastPrinted>
  <dcterms:modified xsi:type="dcterms:W3CDTF">2021-03-26T09:40:34Z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